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notesMasterIdLst>
    <p:notesMasterId r:id="rId18"/>
  </p:notesMasterIdLst>
  <p:handoutMasterIdLst>
    <p:handoutMasterId r:id="rId19"/>
  </p:handoutMasterIdLst>
  <p:sldIdLst>
    <p:sldId id="256" r:id="rId2"/>
    <p:sldId id="257" r:id="rId3"/>
    <p:sldId id="258" r:id="rId4"/>
    <p:sldId id="272" r:id="rId5"/>
    <p:sldId id="273" r:id="rId6"/>
    <p:sldId id="282" r:id="rId7"/>
    <p:sldId id="274" r:id="rId8"/>
    <p:sldId id="276" r:id="rId9"/>
    <p:sldId id="277" r:id="rId10"/>
    <p:sldId id="278" r:id="rId11"/>
    <p:sldId id="279" r:id="rId12"/>
    <p:sldId id="280" r:id="rId13"/>
    <p:sldId id="283" r:id="rId14"/>
    <p:sldId id="343" r:id="rId15"/>
    <p:sldId id="340" r:id="rId16"/>
    <p:sldId id="344" r:id="rId17"/>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C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5E992F-87FC-4487-8C48-B63B15BD19FC}" v="4866" dt="2025-07-26T15:33:43.9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hornhill" userId="4b94b3c8d6c07379" providerId="LiveId" clId="{575E992F-87FC-4487-8C48-B63B15BD19FC}"/>
    <pc:docChg chg="undo custSel addSld delSld modSld modShowInfo">
      <pc:chgData name="Thomas Thornhill" userId="4b94b3c8d6c07379" providerId="LiveId" clId="{575E992F-87FC-4487-8C48-B63B15BD19FC}" dt="2025-07-26T15:36:54.384" v="5974" actId="2744"/>
      <pc:docMkLst>
        <pc:docMk/>
      </pc:docMkLst>
      <pc:sldChg chg="modSp mod">
        <pc:chgData name="Thomas Thornhill" userId="4b94b3c8d6c07379" providerId="LiveId" clId="{575E992F-87FC-4487-8C48-B63B15BD19FC}" dt="2025-07-25T22:36:26.358" v="3" actId="20577"/>
        <pc:sldMkLst>
          <pc:docMk/>
          <pc:sldMk cId="2648208946" sldId="256"/>
        </pc:sldMkLst>
        <pc:spChg chg="mod">
          <ac:chgData name="Thomas Thornhill" userId="4b94b3c8d6c07379" providerId="LiveId" clId="{575E992F-87FC-4487-8C48-B63B15BD19FC}" dt="2025-07-25T22:36:23.911" v="0" actId="20577"/>
          <ac:spMkLst>
            <pc:docMk/>
            <pc:sldMk cId="2648208946" sldId="256"/>
            <ac:spMk id="2" creationId="{4A04B928-856F-6128-4A0E-E9F464C5C730}"/>
          </ac:spMkLst>
        </pc:spChg>
        <pc:spChg chg="mod">
          <ac:chgData name="Thomas Thornhill" userId="4b94b3c8d6c07379" providerId="LiveId" clId="{575E992F-87FC-4487-8C48-B63B15BD19FC}" dt="2025-07-25T22:36:26.358" v="3" actId="20577"/>
          <ac:spMkLst>
            <pc:docMk/>
            <pc:sldMk cId="2648208946" sldId="256"/>
            <ac:spMk id="3" creationId="{459C4D02-C3B7-0CA0-7059-D40C61096372}"/>
          </ac:spMkLst>
        </pc:spChg>
      </pc:sldChg>
      <pc:sldChg chg="modSp mod modAnim">
        <pc:chgData name="Thomas Thornhill" userId="4b94b3c8d6c07379" providerId="LiveId" clId="{575E992F-87FC-4487-8C48-B63B15BD19FC}" dt="2025-07-26T15:01:03.674" v="5415" actId="6549"/>
        <pc:sldMkLst>
          <pc:docMk/>
          <pc:sldMk cId="3194032683" sldId="257"/>
        </pc:sldMkLst>
        <pc:spChg chg="mod">
          <ac:chgData name="Thomas Thornhill" userId="4b94b3c8d6c07379" providerId="LiveId" clId="{575E992F-87FC-4487-8C48-B63B15BD19FC}" dt="2025-07-25T22:58:39.138" v="24" actId="20577"/>
          <ac:spMkLst>
            <pc:docMk/>
            <pc:sldMk cId="3194032683" sldId="257"/>
            <ac:spMk id="2" creationId="{B0E0ABE8-CEE5-94A3-8007-0FE3F9EC1778}"/>
          </ac:spMkLst>
        </pc:spChg>
        <pc:spChg chg="mod">
          <ac:chgData name="Thomas Thornhill" userId="4b94b3c8d6c07379" providerId="LiveId" clId="{575E992F-87FC-4487-8C48-B63B15BD19FC}" dt="2025-07-26T15:01:03.674" v="5415" actId="6549"/>
          <ac:spMkLst>
            <pc:docMk/>
            <pc:sldMk cId="3194032683" sldId="257"/>
            <ac:spMk id="3" creationId="{4EF22EFC-7E9C-D8DF-59DC-7A99D4FB9FDD}"/>
          </ac:spMkLst>
        </pc:spChg>
      </pc:sldChg>
      <pc:sldChg chg="modSp mod modAnim">
        <pc:chgData name="Thomas Thornhill" userId="4b94b3c8d6c07379" providerId="LiveId" clId="{575E992F-87FC-4487-8C48-B63B15BD19FC}" dt="2025-07-26T15:04:08.007" v="5419" actId="20577"/>
        <pc:sldMkLst>
          <pc:docMk/>
          <pc:sldMk cId="2297282843" sldId="258"/>
        </pc:sldMkLst>
        <pc:spChg chg="mod">
          <ac:chgData name="Thomas Thornhill" userId="4b94b3c8d6c07379" providerId="LiveId" clId="{575E992F-87FC-4487-8C48-B63B15BD19FC}" dt="2025-07-25T23:07:15.826" v="1137" actId="20577"/>
          <ac:spMkLst>
            <pc:docMk/>
            <pc:sldMk cId="2297282843" sldId="258"/>
            <ac:spMk id="2" creationId="{72D60E23-F50F-FF5D-5063-BAB1CFD59665}"/>
          </ac:spMkLst>
        </pc:spChg>
        <pc:spChg chg="mod">
          <ac:chgData name="Thomas Thornhill" userId="4b94b3c8d6c07379" providerId="LiveId" clId="{575E992F-87FC-4487-8C48-B63B15BD19FC}" dt="2025-07-26T15:04:08.007" v="5419" actId="20577"/>
          <ac:spMkLst>
            <pc:docMk/>
            <pc:sldMk cId="2297282843" sldId="258"/>
            <ac:spMk id="3" creationId="{D407FA89-B9D1-D05D-C8A7-745948D414F6}"/>
          </ac:spMkLst>
        </pc:spChg>
      </pc:sldChg>
      <pc:sldChg chg="del">
        <pc:chgData name="Thomas Thornhill" userId="4b94b3c8d6c07379" providerId="LiveId" clId="{575E992F-87FC-4487-8C48-B63B15BD19FC}" dt="2025-07-25T23:54:36.539" v="2263" actId="47"/>
        <pc:sldMkLst>
          <pc:docMk/>
          <pc:sldMk cId="3993882723" sldId="259"/>
        </pc:sldMkLst>
      </pc:sldChg>
      <pc:sldChg chg="del">
        <pc:chgData name="Thomas Thornhill" userId="4b94b3c8d6c07379" providerId="LiveId" clId="{575E992F-87FC-4487-8C48-B63B15BD19FC}" dt="2025-07-25T23:54:36.539" v="2263" actId="47"/>
        <pc:sldMkLst>
          <pc:docMk/>
          <pc:sldMk cId="492217426" sldId="260"/>
        </pc:sldMkLst>
      </pc:sldChg>
      <pc:sldChg chg="del">
        <pc:chgData name="Thomas Thornhill" userId="4b94b3c8d6c07379" providerId="LiveId" clId="{575E992F-87FC-4487-8C48-B63B15BD19FC}" dt="2025-07-25T23:54:36.539" v="2263" actId="47"/>
        <pc:sldMkLst>
          <pc:docMk/>
          <pc:sldMk cId="1885217105" sldId="261"/>
        </pc:sldMkLst>
      </pc:sldChg>
      <pc:sldChg chg="del">
        <pc:chgData name="Thomas Thornhill" userId="4b94b3c8d6c07379" providerId="LiveId" clId="{575E992F-87FC-4487-8C48-B63B15BD19FC}" dt="2025-07-25T23:54:36.539" v="2263" actId="47"/>
        <pc:sldMkLst>
          <pc:docMk/>
          <pc:sldMk cId="2380824643" sldId="262"/>
        </pc:sldMkLst>
      </pc:sldChg>
      <pc:sldChg chg="del">
        <pc:chgData name="Thomas Thornhill" userId="4b94b3c8d6c07379" providerId="LiveId" clId="{575E992F-87FC-4487-8C48-B63B15BD19FC}" dt="2025-07-25T23:54:36.539" v="2263" actId="47"/>
        <pc:sldMkLst>
          <pc:docMk/>
          <pc:sldMk cId="1907621202" sldId="263"/>
        </pc:sldMkLst>
      </pc:sldChg>
      <pc:sldChg chg="del">
        <pc:chgData name="Thomas Thornhill" userId="4b94b3c8d6c07379" providerId="LiveId" clId="{575E992F-87FC-4487-8C48-B63B15BD19FC}" dt="2025-07-25T23:54:36.539" v="2263" actId="47"/>
        <pc:sldMkLst>
          <pc:docMk/>
          <pc:sldMk cId="592811106" sldId="264"/>
        </pc:sldMkLst>
      </pc:sldChg>
      <pc:sldChg chg="del">
        <pc:chgData name="Thomas Thornhill" userId="4b94b3c8d6c07379" providerId="LiveId" clId="{575E992F-87FC-4487-8C48-B63B15BD19FC}" dt="2025-07-25T23:54:36.539" v="2263" actId="47"/>
        <pc:sldMkLst>
          <pc:docMk/>
          <pc:sldMk cId="39262103" sldId="265"/>
        </pc:sldMkLst>
      </pc:sldChg>
      <pc:sldChg chg="del">
        <pc:chgData name="Thomas Thornhill" userId="4b94b3c8d6c07379" providerId="LiveId" clId="{575E992F-87FC-4487-8C48-B63B15BD19FC}" dt="2025-07-25T23:54:36.539" v="2263" actId="47"/>
        <pc:sldMkLst>
          <pc:docMk/>
          <pc:sldMk cId="630490879" sldId="266"/>
        </pc:sldMkLst>
      </pc:sldChg>
      <pc:sldChg chg="del">
        <pc:chgData name="Thomas Thornhill" userId="4b94b3c8d6c07379" providerId="LiveId" clId="{575E992F-87FC-4487-8C48-B63B15BD19FC}" dt="2025-07-25T23:54:36.539" v="2263" actId="47"/>
        <pc:sldMkLst>
          <pc:docMk/>
          <pc:sldMk cId="2898734190" sldId="267"/>
        </pc:sldMkLst>
      </pc:sldChg>
      <pc:sldChg chg="del">
        <pc:chgData name="Thomas Thornhill" userId="4b94b3c8d6c07379" providerId="LiveId" clId="{575E992F-87FC-4487-8C48-B63B15BD19FC}" dt="2025-07-25T23:54:36.539" v="2263" actId="47"/>
        <pc:sldMkLst>
          <pc:docMk/>
          <pc:sldMk cId="520448727" sldId="268"/>
        </pc:sldMkLst>
      </pc:sldChg>
      <pc:sldChg chg="modSp mod modAnim">
        <pc:chgData name="Thomas Thornhill" userId="4b94b3c8d6c07379" providerId="LiveId" clId="{575E992F-87FC-4487-8C48-B63B15BD19FC}" dt="2025-07-26T15:33:43.918" v="5973" actId="20577"/>
        <pc:sldMkLst>
          <pc:docMk/>
          <pc:sldMk cId="2940950537" sldId="269"/>
        </pc:sldMkLst>
        <pc:spChg chg="mod">
          <ac:chgData name="Thomas Thornhill" userId="4b94b3c8d6c07379" providerId="LiveId" clId="{575E992F-87FC-4487-8C48-B63B15BD19FC}" dt="2025-07-26T05:46:01.356" v="5409" actId="14100"/>
          <ac:spMkLst>
            <pc:docMk/>
            <pc:sldMk cId="2940950537" sldId="269"/>
            <ac:spMk id="2" creationId="{1E009031-3F04-570B-A7E0-41EDBB3986D9}"/>
          </ac:spMkLst>
        </pc:spChg>
        <pc:spChg chg="mod">
          <ac:chgData name="Thomas Thornhill" userId="4b94b3c8d6c07379" providerId="LiveId" clId="{575E992F-87FC-4487-8C48-B63B15BD19FC}" dt="2025-07-26T15:33:43.918" v="5973" actId="20577"/>
          <ac:spMkLst>
            <pc:docMk/>
            <pc:sldMk cId="2940950537" sldId="269"/>
            <ac:spMk id="3" creationId="{70E045BE-5460-2A6B-0F3D-760AFC6AEF3E}"/>
          </ac:spMkLst>
        </pc:spChg>
      </pc:sldChg>
      <pc:sldChg chg="modSp add mod modAnim">
        <pc:chgData name="Thomas Thornhill" userId="4b94b3c8d6c07379" providerId="LiveId" clId="{575E992F-87FC-4487-8C48-B63B15BD19FC}" dt="2025-07-25T23:04:28.396" v="1039" actId="20577"/>
        <pc:sldMkLst>
          <pc:docMk/>
          <pc:sldMk cId="4170508915" sldId="271"/>
        </pc:sldMkLst>
        <pc:spChg chg="mod">
          <ac:chgData name="Thomas Thornhill" userId="4b94b3c8d6c07379" providerId="LiveId" clId="{575E992F-87FC-4487-8C48-B63B15BD19FC}" dt="2025-07-25T23:04:28.396" v="1039" actId="20577"/>
          <ac:spMkLst>
            <pc:docMk/>
            <pc:sldMk cId="4170508915" sldId="271"/>
            <ac:spMk id="3" creationId="{839A0890-8409-B957-337C-1C038B8EB390}"/>
          </ac:spMkLst>
        </pc:spChg>
      </pc:sldChg>
      <pc:sldChg chg="modSp add mod modAnim">
        <pc:chgData name="Thomas Thornhill" userId="4b94b3c8d6c07379" providerId="LiveId" clId="{575E992F-87FC-4487-8C48-B63B15BD19FC}" dt="2025-07-26T15:06:31.206" v="5420" actId="20577"/>
        <pc:sldMkLst>
          <pc:docMk/>
          <pc:sldMk cId="3986008193" sldId="272"/>
        </pc:sldMkLst>
        <pc:spChg chg="mod">
          <ac:chgData name="Thomas Thornhill" userId="4b94b3c8d6c07379" providerId="LiveId" clId="{575E992F-87FC-4487-8C48-B63B15BD19FC}" dt="2025-07-26T15:06:31.206" v="5420" actId="20577"/>
          <ac:spMkLst>
            <pc:docMk/>
            <pc:sldMk cId="3986008193" sldId="272"/>
            <ac:spMk id="3" creationId="{8E0A5E45-1B35-1D81-6E9A-8C01CAF8A74A}"/>
          </ac:spMkLst>
        </pc:spChg>
      </pc:sldChg>
      <pc:sldChg chg="modSp add mod modAnim">
        <pc:chgData name="Thomas Thornhill" userId="4b94b3c8d6c07379" providerId="LiveId" clId="{575E992F-87FC-4487-8C48-B63B15BD19FC}" dt="2025-07-26T15:17:05.987" v="5940" actId="255"/>
        <pc:sldMkLst>
          <pc:docMk/>
          <pc:sldMk cId="2098381562" sldId="273"/>
        </pc:sldMkLst>
        <pc:spChg chg="mod">
          <ac:chgData name="Thomas Thornhill" userId="4b94b3c8d6c07379" providerId="LiveId" clId="{575E992F-87FC-4487-8C48-B63B15BD19FC}" dt="2025-07-26T15:17:05.987" v="5940" actId="255"/>
          <ac:spMkLst>
            <pc:docMk/>
            <pc:sldMk cId="2098381562" sldId="273"/>
            <ac:spMk id="3" creationId="{AF156867-023E-C91B-2E62-A2807CDF64DF}"/>
          </ac:spMkLst>
        </pc:spChg>
      </pc:sldChg>
      <pc:sldChg chg="modSp add mod modAnim">
        <pc:chgData name="Thomas Thornhill" userId="4b94b3c8d6c07379" providerId="LiveId" clId="{575E992F-87FC-4487-8C48-B63B15BD19FC}" dt="2025-07-26T05:28:22.384" v="4045"/>
        <pc:sldMkLst>
          <pc:docMk/>
          <pc:sldMk cId="1982889756" sldId="274"/>
        </pc:sldMkLst>
        <pc:spChg chg="mod">
          <ac:chgData name="Thomas Thornhill" userId="4b94b3c8d6c07379" providerId="LiveId" clId="{575E992F-87FC-4487-8C48-B63B15BD19FC}" dt="2025-07-26T00:07:46.688" v="3318" actId="108"/>
          <ac:spMkLst>
            <pc:docMk/>
            <pc:sldMk cId="1982889756" sldId="274"/>
            <ac:spMk id="3" creationId="{26DF23F3-266E-4D2F-2E09-D9A93300D6E9}"/>
          </ac:spMkLst>
        </pc:spChg>
      </pc:sldChg>
      <pc:sldChg chg="modSp add mod modAnim">
        <pc:chgData name="Thomas Thornhill" userId="4b94b3c8d6c07379" providerId="LiveId" clId="{575E992F-87FC-4487-8C48-B63B15BD19FC}" dt="2025-07-26T15:20:46.430" v="5954" actId="20577"/>
        <pc:sldMkLst>
          <pc:docMk/>
          <pc:sldMk cId="500213028" sldId="275"/>
        </pc:sldMkLst>
        <pc:spChg chg="mod">
          <ac:chgData name="Thomas Thornhill" userId="4b94b3c8d6c07379" providerId="LiveId" clId="{575E992F-87FC-4487-8C48-B63B15BD19FC}" dt="2025-07-26T15:20:46.430" v="5954" actId="20577"/>
          <ac:spMkLst>
            <pc:docMk/>
            <pc:sldMk cId="500213028" sldId="275"/>
            <ac:spMk id="3" creationId="{F4BFB95C-EA69-3DEF-DF2F-308574AFF962}"/>
          </ac:spMkLst>
        </pc:spChg>
      </pc:sldChg>
      <pc:sldChg chg="modSp add mod modAnim">
        <pc:chgData name="Thomas Thornhill" userId="4b94b3c8d6c07379" providerId="LiveId" clId="{575E992F-87FC-4487-8C48-B63B15BD19FC}" dt="2025-07-26T05:32:24.142" v="4321" actId="108"/>
        <pc:sldMkLst>
          <pc:docMk/>
          <pc:sldMk cId="3351668208" sldId="276"/>
        </pc:sldMkLst>
        <pc:spChg chg="mod">
          <ac:chgData name="Thomas Thornhill" userId="4b94b3c8d6c07379" providerId="LiveId" clId="{575E992F-87FC-4487-8C48-B63B15BD19FC}" dt="2025-07-26T05:32:24.142" v="4321" actId="108"/>
          <ac:spMkLst>
            <pc:docMk/>
            <pc:sldMk cId="3351668208" sldId="276"/>
            <ac:spMk id="3" creationId="{C3741BCA-7209-CCF7-1519-DCE08110679C}"/>
          </ac:spMkLst>
        </pc:spChg>
      </pc:sldChg>
      <pc:sldChg chg="modSp add mod modAnim">
        <pc:chgData name="Thomas Thornhill" userId="4b94b3c8d6c07379" providerId="LiveId" clId="{575E992F-87FC-4487-8C48-B63B15BD19FC}" dt="2025-07-26T05:31:11.017" v="4271" actId="27636"/>
        <pc:sldMkLst>
          <pc:docMk/>
          <pc:sldMk cId="2000662082" sldId="277"/>
        </pc:sldMkLst>
        <pc:spChg chg="mod">
          <ac:chgData name="Thomas Thornhill" userId="4b94b3c8d6c07379" providerId="LiveId" clId="{575E992F-87FC-4487-8C48-B63B15BD19FC}" dt="2025-07-26T05:31:11.017" v="4271" actId="27636"/>
          <ac:spMkLst>
            <pc:docMk/>
            <pc:sldMk cId="2000662082" sldId="277"/>
            <ac:spMk id="3" creationId="{D3BF2198-8ADB-FD1E-1177-D4652C863CA9}"/>
          </ac:spMkLst>
        </pc:spChg>
      </pc:sldChg>
      <pc:sldChg chg="modSp add mod modAnim">
        <pc:chgData name="Thomas Thornhill" userId="4b94b3c8d6c07379" providerId="LiveId" clId="{575E992F-87FC-4487-8C48-B63B15BD19FC}" dt="2025-07-26T05:35:59.365" v="4603" actId="207"/>
        <pc:sldMkLst>
          <pc:docMk/>
          <pc:sldMk cId="2886338788" sldId="278"/>
        </pc:sldMkLst>
        <pc:spChg chg="mod">
          <ac:chgData name="Thomas Thornhill" userId="4b94b3c8d6c07379" providerId="LiveId" clId="{575E992F-87FC-4487-8C48-B63B15BD19FC}" dt="2025-07-26T05:35:59.365" v="4603" actId="207"/>
          <ac:spMkLst>
            <pc:docMk/>
            <pc:sldMk cId="2886338788" sldId="278"/>
            <ac:spMk id="3" creationId="{C15BED3F-3E76-591E-55DA-A90846980703}"/>
          </ac:spMkLst>
        </pc:spChg>
      </pc:sldChg>
      <pc:sldChg chg="modSp add mod modAnim">
        <pc:chgData name="Thomas Thornhill" userId="4b94b3c8d6c07379" providerId="LiveId" clId="{575E992F-87FC-4487-8C48-B63B15BD19FC}" dt="2025-07-26T05:38:26.646" v="4890" actId="108"/>
        <pc:sldMkLst>
          <pc:docMk/>
          <pc:sldMk cId="1763628173" sldId="279"/>
        </pc:sldMkLst>
        <pc:spChg chg="mod">
          <ac:chgData name="Thomas Thornhill" userId="4b94b3c8d6c07379" providerId="LiveId" clId="{575E992F-87FC-4487-8C48-B63B15BD19FC}" dt="2025-07-26T05:38:26.646" v="4890" actId="108"/>
          <ac:spMkLst>
            <pc:docMk/>
            <pc:sldMk cId="1763628173" sldId="279"/>
            <ac:spMk id="3" creationId="{B782C421-D58E-CDBB-8134-C8763D84878B}"/>
          </ac:spMkLst>
        </pc:spChg>
      </pc:sldChg>
      <pc:sldChg chg="modSp add mod modAnim">
        <pc:chgData name="Thomas Thornhill" userId="4b94b3c8d6c07379" providerId="LiveId" clId="{575E992F-87FC-4487-8C48-B63B15BD19FC}" dt="2025-07-26T15:33:18.625" v="5969" actId="20577"/>
        <pc:sldMkLst>
          <pc:docMk/>
          <pc:sldMk cId="3669479368" sldId="280"/>
        </pc:sldMkLst>
        <pc:spChg chg="mod">
          <ac:chgData name="Thomas Thornhill" userId="4b94b3c8d6c07379" providerId="LiveId" clId="{575E992F-87FC-4487-8C48-B63B15BD19FC}" dt="2025-07-26T15:33:18.625" v="5969" actId="20577"/>
          <ac:spMkLst>
            <pc:docMk/>
            <pc:sldMk cId="3669479368" sldId="280"/>
            <ac:spMk id="3" creationId="{E9EA5036-7B8F-4D4F-B6A9-EFCBDAA26E65}"/>
          </ac:spMkLst>
        </pc:spChg>
      </pc:sldChg>
      <pc:sldChg chg="modSp add mod">
        <pc:chgData name="Thomas Thornhill" userId="4b94b3c8d6c07379" providerId="LiveId" clId="{575E992F-87FC-4487-8C48-B63B15BD19FC}" dt="2025-07-26T05:46:29.866" v="5413" actId="20577"/>
        <pc:sldMkLst>
          <pc:docMk/>
          <pc:sldMk cId="494705913" sldId="281"/>
        </pc:sldMkLst>
        <pc:spChg chg="mod">
          <ac:chgData name="Thomas Thornhill" userId="4b94b3c8d6c07379" providerId="LiveId" clId="{575E992F-87FC-4487-8C48-B63B15BD19FC}" dt="2025-07-26T05:46:29.866" v="5413" actId="20577"/>
          <ac:spMkLst>
            <pc:docMk/>
            <pc:sldMk cId="494705913" sldId="281"/>
            <ac:spMk id="2" creationId="{F0864EBE-5E62-814D-AC0B-DD891F4C9B4F}"/>
          </ac:spMkLst>
        </pc:spChg>
      </pc:sldChg>
      <pc:sldChg chg="modSp add mod modAnim">
        <pc:chgData name="Thomas Thornhill" userId="4b94b3c8d6c07379" providerId="LiveId" clId="{575E992F-87FC-4487-8C48-B63B15BD19FC}" dt="2025-07-26T15:17:23.522" v="5946" actId="255"/>
        <pc:sldMkLst>
          <pc:docMk/>
          <pc:sldMk cId="244237479" sldId="282"/>
        </pc:sldMkLst>
        <pc:spChg chg="mod">
          <ac:chgData name="Thomas Thornhill" userId="4b94b3c8d6c07379" providerId="LiveId" clId="{575E992F-87FC-4487-8C48-B63B15BD19FC}" dt="2025-07-26T15:17:23.522" v="5946" actId="255"/>
          <ac:spMkLst>
            <pc:docMk/>
            <pc:sldMk cId="244237479" sldId="282"/>
            <ac:spMk id="3" creationId="{770C11C9-F21C-3729-B0E6-1CAC4EF011E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07B24C-A118-0E8D-A4F9-2BE304DC9CD2}"/>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EC40B212-0E87-1975-3DC9-385EA596A3F8}"/>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8/17/2025 am</a:t>
            </a:r>
          </a:p>
        </p:txBody>
      </p:sp>
      <p:sp>
        <p:nvSpPr>
          <p:cNvPr id="4" name="Footer Placeholder 3">
            <a:extLst>
              <a:ext uri="{FF2B5EF4-FFF2-40B4-BE49-F238E27FC236}">
                <a16:creationId xmlns:a16="http://schemas.microsoft.com/office/drawing/2014/main" id="{1CB16B53-B8BC-2D4C-01FB-0A7772F4D81D}"/>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B92C88D5-D128-C696-534A-F15323149993}"/>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83A99D01-893B-4D2C-8F2D-4A4FFBEF84B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23411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8/17/2025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A3E1E794-8EFA-4954-9198-6CB25DAD4FB5}" type="slidenum">
              <a:rPr lang="en-US" smtClean="0"/>
              <a:t>‹#›</a:t>
            </a:fld>
            <a:endParaRPr lang="en-US"/>
          </a:p>
        </p:txBody>
      </p:sp>
    </p:spTree>
    <p:extLst>
      <p:ext uri="{BB962C8B-B14F-4D97-AF65-F5344CB8AC3E}">
        <p14:creationId xmlns:p14="http://schemas.microsoft.com/office/powerpoint/2010/main" val="247616178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22:17-26</a:t>
            </a:r>
            <a:r>
              <a:rPr lang="en-US" dirty="0"/>
              <a:t> – “17 He sent from on high, he took me; he drew me out of many waters. 18 He rescued me from my strong enemy, from those who hated me, for they were too mighty for me. 19 They confronted me in the day of my calamity, but the Lord was my support. 20 He brought me out into a broad place; he rescued me, because </a:t>
            </a:r>
            <a:r>
              <a:rPr lang="en-US" b="1" dirty="0"/>
              <a:t>he delighted in me</a:t>
            </a:r>
            <a:r>
              <a:rPr lang="en-US" dirty="0"/>
              <a:t>. 21 The Lord dealt with me according to my righteousness; according to the cleanness of my hands he rewarded me. 22 For I have kept the ways of the Lord and have not wickedly departed from my God. 23 For all his rules were before me, and from his statutes I did not turn aside. 24 I was blameless before him, and I kept myself from guilt. 25 And the Lord has rewarded me according to my righteousness, according to my cleanness in his sight. 26 With the merciful you show yourself merciful; with the blameless man you show yourself blameless”</a:t>
            </a:r>
          </a:p>
        </p:txBody>
      </p:sp>
      <p:sp>
        <p:nvSpPr>
          <p:cNvPr id="4" name="Slide Number Placeholder 3"/>
          <p:cNvSpPr>
            <a:spLocks noGrp="1"/>
          </p:cNvSpPr>
          <p:nvPr>
            <p:ph type="sldNum" sz="quarter" idx="5"/>
          </p:nvPr>
        </p:nvSpPr>
        <p:spPr/>
        <p:txBody>
          <a:bodyPr/>
          <a:lstStyle/>
          <a:p>
            <a:fld id="{A3E1E794-8EFA-4954-9198-6CB25DAD4FB5}" type="slidenum">
              <a:rPr lang="en-US" smtClean="0"/>
              <a:t>1</a:t>
            </a:fld>
            <a:endParaRPr lang="en-US"/>
          </a:p>
        </p:txBody>
      </p:sp>
      <p:sp>
        <p:nvSpPr>
          <p:cNvPr id="5" name="Date Placeholder 4">
            <a:extLst>
              <a:ext uri="{FF2B5EF4-FFF2-40B4-BE49-F238E27FC236}">
                <a16:creationId xmlns:a16="http://schemas.microsoft.com/office/drawing/2014/main" id="{3419A328-CBC8-B4FA-2D5C-A28AF3688198}"/>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AFB53883-8411-4FB8-DA53-C2CBDB2EDEA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99714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22:26</a:t>
            </a:r>
            <a:r>
              <a:rPr lang="en-US" dirty="0"/>
              <a:t> – “</a:t>
            </a:r>
            <a:r>
              <a:rPr lang="en-US" b="1" dirty="0"/>
              <a:t>With the merciful you show yourself merciful</a:t>
            </a:r>
            <a:r>
              <a:rPr lang="en-US" dirty="0"/>
              <a:t>; with the blameless man you show yourself blameless”</a:t>
            </a:r>
          </a:p>
          <a:p>
            <a:endParaRPr lang="en-US" dirty="0"/>
          </a:p>
          <a:p>
            <a:r>
              <a:rPr lang="en-US" b="1" dirty="0"/>
              <a:t>II Samuel 9:1</a:t>
            </a:r>
            <a:r>
              <a:rPr lang="en-US" dirty="0"/>
              <a:t> – “9 And David said, ‘Is there still anyone left of the house of Saul, </a:t>
            </a:r>
            <a:r>
              <a:rPr lang="en-US" b="1" dirty="0"/>
              <a:t>that I may show him kindness</a:t>
            </a:r>
            <a:r>
              <a:rPr lang="en-US" dirty="0"/>
              <a:t> for Jonathan's sake?’“ [Mephibosheth]</a:t>
            </a:r>
          </a:p>
          <a:p>
            <a:endParaRPr lang="en-US" dirty="0"/>
          </a:p>
          <a:p>
            <a:pPr defTabSz="990511">
              <a:defRPr/>
            </a:pPr>
            <a:r>
              <a:rPr lang="en-US" b="1" dirty="0"/>
              <a:t>Micah 6:8</a:t>
            </a:r>
            <a:r>
              <a:rPr lang="en-US" dirty="0"/>
              <a:t> – “He has told you, O man, what is good; and what does the Lord require of you but </a:t>
            </a:r>
            <a:r>
              <a:rPr lang="en-US" b="1" dirty="0"/>
              <a:t>to do justice</a:t>
            </a:r>
            <a:r>
              <a:rPr lang="en-US" dirty="0"/>
              <a:t>, and </a:t>
            </a:r>
            <a:r>
              <a:rPr lang="en-US" b="1" dirty="0"/>
              <a:t>to love kindness</a:t>
            </a:r>
            <a:r>
              <a:rPr lang="en-US" dirty="0"/>
              <a:t>, and t</a:t>
            </a:r>
            <a:r>
              <a:rPr lang="en-US" b="1" dirty="0"/>
              <a:t>o walk humbly with your God</a:t>
            </a:r>
            <a:r>
              <a:rPr lang="en-US" dirty="0"/>
              <a:t>?”</a:t>
            </a:r>
          </a:p>
          <a:p>
            <a:pPr defTabSz="990511">
              <a:defRPr/>
            </a:pPr>
            <a:endParaRPr lang="en-US" dirty="0"/>
          </a:p>
          <a:p>
            <a:pPr defTabSz="990511">
              <a:defRPr/>
            </a:pPr>
            <a:r>
              <a:rPr lang="en-US" b="1" dirty="0"/>
              <a:t>Matthew 5:7</a:t>
            </a:r>
            <a:r>
              <a:rPr lang="en-US" dirty="0"/>
              <a:t> – “</a:t>
            </a:r>
            <a:r>
              <a:rPr lang="en-US" b="1" dirty="0"/>
              <a:t>Blessed are the merciful</a:t>
            </a:r>
            <a:r>
              <a:rPr lang="en-US" dirty="0"/>
              <a:t>, for they shall receive mercy.”</a:t>
            </a:r>
          </a:p>
          <a:p>
            <a:pPr defTabSz="990511">
              <a:defRPr/>
            </a:pPr>
            <a:endParaRPr lang="en-US" dirty="0"/>
          </a:p>
          <a:p>
            <a:r>
              <a:rPr lang="en-US" b="1" dirty="0"/>
              <a:t>James 2:12-13</a:t>
            </a:r>
            <a:r>
              <a:rPr lang="en-US" dirty="0"/>
              <a:t> – “12 So speak and so act as those who are to be </a:t>
            </a:r>
            <a:r>
              <a:rPr lang="en-US" b="1" dirty="0"/>
              <a:t>judged under the law of liberty</a:t>
            </a:r>
            <a:r>
              <a:rPr lang="en-US" dirty="0"/>
              <a:t>. 13 For judgment is without mercy to one who has shown no mercy. </a:t>
            </a:r>
            <a:r>
              <a:rPr lang="en-US" b="1" dirty="0"/>
              <a:t>Mercy triumphs over judgment</a:t>
            </a:r>
            <a:r>
              <a:rPr lang="en-US" dirty="0"/>
              <a:t>.”</a:t>
            </a:r>
          </a:p>
          <a:p>
            <a:endParaRPr lang="en-US" dirty="0"/>
          </a:p>
        </p:txBody>
      </p:sp>
      <p:sp>
        <p:nvSpPr>
          <p:cNvPr id="4" name="Slide Number Placeholder 3"/>
          <p:cNvSpPr>
            <a:spLocks noGrp="1"/>
          </p:cNvSpPr>
          <p:nvPr>
            <p:ph type="sldNum" sz="quarter" idx="5"/>
          </p:nvPr>
        </p:nvSpPr>
        <p:spPr/>
        <p:txBody>
          <a:bodyPr/>
          <a:lstStyle/>
          <a:p>
            <a:fld id="{A3E1E794-8EFA-4954-9198-6CB25DAD4FB5}" type="slidenum">
              <a:rPr lang="en-US" smtClean="0"/>
              <a:t>10</a:t>
            </a:fld>
            <a:endParaRPr lang="en-US"/>
          </a:p>
        </p:txBody>
      </p:sp>
      <p:sp>
        <p:nvSpPr>
          <p:cNvPr id="5" name="Date Placeholder 4">
            <a:extLst>
              <a:ext uri="{FF2B5EF4-FFF2-40B4-BE49-F238E27FC236}">
                <a16:creationId xmlns:a16="http://schemas.microsoft.com/office/drawing/2014/main" id="{14074D74-1CA8-A159-08AC-D8DC7C0590D6}"/>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DA00C7BD-7595-E02D-CD31-5C328D8235A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54747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22:27</a:t>
            </a:r>
            <a:r>
              <a:rPr lang="en-US" dirty="0"/>
              <a:t> – “</a:t>
            </a:r>
            <a:r>
              <a:rPr lang="en-US" b="1" dirty="0"/>
              <a:t>With the purified you deal purely</a:t>
            </a:r>
            <a:r>
              <a:rPr lang="en-US" dirty="0"/>
              <a:t>, and with the crooked you make yourself seem tortuous.”</a:t>
            </a:r>
          </a:p>
          <a:p>
            <a:endParaRPr lang="en-US" dirty="0"/>
          </a:p>
          <a:p>
            <a:r>
              <a:rPr lang="en-US" b="1" dirty="0"/>
              <a:t>Matthew 5:8</a:t>
            </a:r>
            <a:r>
              <a:rPr lang="en-US" dirty="0"/>
              <a:t> – “</a:t>
            </a:r>
            <a:r>
              <a:rPr lang="en-US" b="1" dirty="0"/>
              <a:t>Blessed are the pure in heart, for they shall see God</a:t>
            </a:r>
            <a:r>
              <a:rPr lang="en-US" dirty="0"/>
              <a:t>.”</a:t>
            </a:r>
          </a:p>
          <a:p>
            <a:endParaRPr lang="en-US" dirty="0"/>
          </a:p>
          <a:p>
            <a:r>
              <a:rPr lang="en-US" b="1" dirty="0"/>
              <a:t>Psalms 24:3-4</a:t>
            </a:r>
            <a:r>
              <a:rPr lang="en-US" dirty="0"/>
              <a:t> – “3  Who shall ascend the hill of the Lord? And who shall stand in his holy place? 4 </a:t>
            </a:r>
            <a:r>
              <a:rPr lang="en-US" b="1" dirty="0"/>
              <a:t>He who has clean hands and a pure heart</a:t>
            </a:r>
            <a:r>
              <a:rPr lang="en-US" dirty="0"/>
              <a:t>, who does not lift up his soul to what is false and does not swear deceitfully.”</a:t>
            </a:r>
          </a:p>
          <a:p>
            <a:endParaRPr lang="en-US" dirty="0"/>
          </a:p>
          <a:p>
            <a:r>
              <a:rPr lang="en-US" b="1" dirty="0"/>
              <a:t>James 4:7-10</a:t>
            </a:r>
            <a:r>
              <a:rPr lang="en-US" dirty="0"/>
              <a:t> – “7 Submit yourselves therefore to God. Resist the devil, and he will flee from you. 8  Draw near to God, and he will draw near to you. </a:t>
            </a:r>
            <a:r>
              <a:rPr lang="en-US" b="1" dirty="0"/>
              <a:t>Cleanse your hands</a:t>
            </a:r>
            <a:r>
              <a:rPr lang="en-US" dirty="0"/>
              <a:t>, you sinners, and </a:t>
            </a:r>
            <a:r>
              <a:rPr lang="en-US" b="1" dirty="0"/>
              <a:t>purify your hearts</a:t>
            </a:r>
            <a:r>
              <a:rPr lang="en-US" dirty="0"/>
              <a:t>, you double-minded. 9  Be wretched and mourn and weep. Let your laughter be turned to mourning and your joy to gloom. 10  Humble yourselves before the Lord, and he will exalt you.”</a:t>
            </a:r>
          </a:p>
        </p:txBody>
      </p:sp>
      <p:sp>
        <p:nvSpPr>
          <p:cNvPr id="4" name="Slide Number Placeholder 3"/>
          <p:cNvSpPr>
            <a:spLocks noGrp="1"/>
          </p:cNvSpPr>
          <p:nvPr>
            <p:ph type="sldNum" sz="quarter" idx="5"/>
          </p:nvPr>
        </p:nvSpPr>
        <p:spPr/>
        <p:txBody>
          <a:bodyPr/>
          <a:lstStyle/>
          <a:p>
            <a:fld id="{A3E1E794-8EFA-4954-9198-6CB25DAD4FB5}" type="slidenum">
              <a:rPr lang="en-US" smtClean="0"/>
              <a:t>11</a:t>
            </a:fld>
            <a:endParaRPr lang="en-US"/>
          </a:p>
        </p:txBody>
      </p:sp>
      <p:sp>
        <p:nvSpPr>
          <p:cNvPr id="5" name="Date Placeholder 4">
            <a:extLst>
              <a:ext uri="{FF2B5EF4-FFF2-40B4-BE49-F238E27FC236}">
                <a16:creationId xmlns:a16="http://schemas.microsoft.com/office/drawing/2014/main" id="{AB524599-943B-39E6-E40E-679357EB74CD}"/>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0087A626-8E61-C189-844F-6B66BC4E406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660905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22:28</a:t>
            </a:r>
            <a:r>
              <a:rPr lang="en-US" dirty="0"/>
              <a:t> – “</a:t>
            </a:r>
            <a:r>
              <a:rPr lang="en-US" b="1" dirty="0"/>
              <a:t>You save a humble people</a:t>
            </a:r>
            <a:r>
              <a:rPr lang="en-US" dirty="0"/>
              <a:t>, but your eyes are on the haughty to bring them down.”</a:t>
            </a:r>
          </a:p>
          <a:p>
            <a:endParaRPr lang="en-US" dirty="0"/>
          </a:p>
          <a:p>
            <a:r>
              <a:rPr lang="en-US" b="1" dirty="0"/>
              <a:t>II Samuel 12:13</a:t>
            </a:r>
            <a:r>
              <a:rPr lang="en-US" dirty="0"/>
              <a:t> – “David said to Nathan, ‘</a:t>
            </a:r>
            <a:r>
              <a:rPr lang="en-US" b="1" dirty="0"/>
              <a:t>I have sinned against the Lord</a:t>
            </a:r>
            <a:r>
              <a:rPr lang="en-US" dirty="0"/>
              <a:t>.’ And Nathan said to David, ‘The Lord also has put away your sin; you shall not die.’”</a:t>
            </a:r>
          </a:p>
          <a:p>
            <a:endParaRPr lang="en-US" dirty="0"/>
          </a:p>
          <a:p>
            <a:r>
              <a:rPr lang="en-US" b="1" dirty="0"/>
              <a:t>Psalms 51:1-4</a:t>
            </a:r>
            <a:r>
              <a:rPr lang="en-US" dirty="0"/>
              <a:t> – “1 Have mercy on me, O God, according to your steadfast love; according to your abundant mercy  blot out my transgressions. 2  Wash me thoroughly from my iniquity, and cleanse me from my sin! 3  For I know my transgressions, and </a:t>
            </a:r>
            <a:r>
              <a:rPr lang="en-US" b="1" dirty="0"/>
              <a:t>my sin is ever before me</a:t>
            </a:r>
            <a:r>
              <a:rPr lang="en-US" dirty="0"/>
              <a:t>. 4  Against you, you only, have I sinned and done what is evil in your sight, so that you may be justified in your words and blameless in your judgment.”</a:t>
            </a:r>
          </a:p>
          <a:p>
            <a:endParaRPr lang="en-US" dirty="0"/>
          </a:p>
          <a:p>
            <a:r>
              <a:rPr lang="en-US" b="1" dirty="0"/>
              <a:t>II Samuel 24:10</a:t>
            </a:r>
            <a:r>
              <a:rPr lang="en-US" dirty="0"/>
              <a:t> – “10 But David's heart struck him after he had numbered the people. And David said to the Lord, "</a:t>
            </a:r>
            <a:r>
              <a:rPr lang="en-US" b="1" dirty="0"/>
              <a:t>I have sinned greatly</a:t>
            </a:r>
            <a:r>
              <a:rPr lang="en-US" dirty="0"/>
              <a:t> in what I have done. But now, O Lord, please take away the iniquity of your servant, for I have done very foolishly.“</a:t>
            </a:r>
          </a:p>
          <a:p>
            <a:endParaRPr lang="en-US" dirty="0"/>
          </a:p>
          <a:p>
            <a:pPr defTabSz="990511">
              <a:defRPr/>
            </a:pPr>
            <a:r>
              <a:rPr lang="en-US" b="1" dirty="0"/>
              <a:t>Psalms 149:4</a:t>
            </a:r>
            <a:r>
              <a:rPr lang="en-US" dirty="0"/>
              <a:t> – “For the Lord takes pleasure in his people; </a:t>
            </a:r>
            <a:r>
              <a:rPr lang="en-US" b="1" dirty="0"/>
              <a:t>he adorns the humble with salvation</a:t>
            </a:r>
            <a:r>
              <a:rPr lang="en-US" dirty="0"/>
              <a:t>.”</a:t>
            </a:r>
          </a:p>
          <a:p>
            <a:pPr defTabSz="990511">
              <a:defRPr/>
            </a:pPr>
            <a:endParaRPr lang="en-US" dirty="0"/>
          </a:p>
          <a:p>
            <a:pPr defTabSz="990511">
              <a:defRPr/>
            </a:pPr>
            <a:r>
              <a:rPr lang="en-US" b="1" dirty="0"/>
              <a:t>I Peter 5:6</a:t>
            </a:r>
            <a:r>
              <a:rPr lang="en-US" dirty="0"/>
              <a:t> – “Humble yourselves, therefore, under the mighty hand of God so that at the proper time </a:t>
            </a:r>
            <a:r>
              <a:rPr lang="en-US" b="1" dirty="0"/>
              <a:t>he may exalt you</a:t>
            </a:r>
            <a:r>
              <a:rPr lang="en-US" dirty="0"/>
              <a:t>”</a:t>
            </a:r>
          </a:p>
        </p:txBody>
      </p:sp>
      <p:sp>
        <p:nvSpPr>
          <p:cNvPr id="4" name="Slide Number Placeholder 3"/>
          <p:cNvSpPr>
            <a:spLocks noGrp="1"/>
          </p:cNvSpPr>
          <p:nvPr>
            <p:ph type="sldNum" sz="quarter" idx="5"/>
          </p:nvPr>
        </p:nvSpPr>
        <p:spPr/>
        <p:txBody>
          <a:bodyPr/>
          <a:lstStyle/>
          <a:p>
            <a:fld id="{A3E1E794-8EFA-4954-9198-6CB25DAD4FB5}" type="slidenum">
              <a:rPr lang="en-US" smtClean="0"/>
              <a:t>12</a:t>
            </a:fld>
            <a:endParaRPr lang="en-US"/>
          </a:p>
        </p:txBody>
      </p:sp>
      <p:sp>
        <p:nvSpPr>
          <p:cNvPr id="5" name="Date Placeholder 4">
            <a:extLst>
              <a:ext uri="{FF2B5EF4-FFF2-40B4-BE49-F238E27FC236}">
                <a16:creationId xmlns:a16="http://schemas.microsoft.com/office/drawing/2014/main" id="{49FE6D27-F4AC-1F59-E469-0F0CAE2623B1}"/>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DFE01B21-30FE-1856-BD85-D32E00A08F6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366324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5386925" fontAlgn="base">
              <a:spcBef>
                <a:spcPct val="0"/>
              </a:spcBef>
              <a:spcAft>
                <a:spcPct val="0"/>
              </a:spcAft>
              <a:defRPr/>
            </a:pPr>
            <a:fld id="{3AF42B02-11F3-4BD2-B2E3-53F42D06C240}" type="slidenum">
              <a:rPr lang="en-US" altLang="en-US" sz="7100">
                <a:solidFill>
                  <a:prstClr val="black"/>
                </a:solidFill>
                <a:latin typeface="Arial" panose="020B0604020202020204" pitchFamily="34" charset="0"/>
              </a:rPr>
              <a:pPr defTabSz="5386925" fontAlgn="base">
                <a:spcBef>
                  <a:spcPct val="0"/>
                </a:spcBef>
                <a:spcAft>
                  <a:spcPct val="0"/>
                </a:spcAft>
                <a:defRPr/>
              </a:pPr>
              <a:t>14</a:t>
            </a:fld>
            <a:endParaRPr lang="en-US" altLang="en-US" sz="7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5386925" fontAlgn="base">
              <a:spcBef>
                <a:spcPct val="0"/>
              </a:spcBef>
              <a:spcAft>
                <a:spcPct val="0"/>
              </a:spcAft>
              <a:defRPr/>
            </a:pPr>
            <a:r>
              <a:rPr lang="en-US" altLang="en-US" sz="7100">
                <a:solidFill>
                  <a:prstClr val="black"/>
                </a:solidFill>
                <a:latin typeface="Arial" panose="020B0604020202020204" pitchFamily="34" charset="0"/>
              </a:rPr>
              <a:t>8/17/2025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5386925" fontAlgn="base">
              <a:spcBef>
                <a:spcPct val="0"/>
              </a:spcBef>
              <a:spcAft>
                <a:spcPct val="0"/>
              </a:spcAft>
              <a:defRPr/>
            </a:pPr>
            <a:r>
              <a:rPr lang="en-US" altLang="en-US" sz="7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5386925" fontAlgn="base">
              <a:spcBef>
                <a:spcPct val="0"/>
              </a:spcBef>
              <a:spcAft>
                <a:spcPct val="0"/>
              </a:spcAft>
              <a:defRPr/>
            </a:pPr>
            <a:fld id="{3AF42B02-11F3-4BD2-B2E3-53F42D06C240}" type="slidenum">
              <a:rPr lang="en-US" altLang="en-US" sz="7100">
                <a:solidFill>
                  <a:prstClr val="black"/>
                </a:solidFill>
                <a:latin typeface="Arial" panose="020B0604020202020204" pitchFamily="34" charset="0"/>
              </a:rPr>
              <a:pPr defTabSz="5386925" fontAlgn="base">
                <a:spcBef>
                  <a:spcPct val="0"/>
                </a:spcBef>
                <a:spcAft>
                  <a:spcPct val="0"/>
                </a:spcAft>
                <a:defRPr/>
              </a:pPr>
              <a:t>15</a:t>
            </a:fld>
            <a:endParaRPr lang="en-US" altLang="en-US" sz="7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5386925" fontAlgn="base">
              <a:spcBef>
                <a:spcPct val="0"/>
              </a:spcBef>
              <a:spcAft>
                <a:spcPct val="0"/>
              </a:spcAft>
              <a:defRPr/>
            </a:pPr>
            <a:r>
              <a:rPr lang="en-US" altLang="en-US" sz="7100">
                <a:solidFill>
                  <a:prstClr val="black"/>
                </a:solidFill>
                <a:latin typeface="Arial" panose="020B0604020202020204" pitchFamily="34" charset="0"/>
              </a:rPr>
              <a:t>8/17/2025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5386925" fontAlgn="base">
              <a:spcBef>
                <a:spcPct val="0"/>
              </a:spcBef>
              <a:spcAft>
                <a:spcPct val="0"/>
              </a:spcAft>
              <a:defRPr/>
            </a:pPr>
            <a:r>
              <a:rPr lang="en-US" altLang="en-US" sz="7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4976055">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5386925" fontAlgn="base">
              <a:spcBef>
                <a:spcPct val="0"/>
              </a:spcBef>
              <a:spcAft>
                <a:spcPct val="0"/>
              </a:spcAft>
              <a:defRPr/>
            </a:pPr>
            <a:fld id="{3AF42B02-11F3-4BD2-B2E3-53F42D06C240}" type="slidenum">
              <a:rPr lang="en-US" altLang="en-US" sz="7100">
                <a:solidFill>
                  <a:prstClr val="black"/>
                </a:solidFill>
                <a:latin typeface="Arial" panose="020B0604020202020204" pitchFamily="34" charset="0"/>
              </a:rPr>
              <a:pPr defTabSz="5386925" fontAlgn="base">
                <a:spcBef>
                  <a:spcPct val="0"/>
                </a:spcBef>
                <a:spcAft>
                  <a:spcPct val="0"/>
                </a:spcAft>
                <a:defRPr/>
              </a:pPr>
              <a:t>16</a:t>
            </a:fld>
            <a:endParaRPr lang="en-US" altLang="en-US" sz="71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5386925" fontAlgn="base">
              <a:spcBef>
                <a:spcPct val="0"/>
              </a:spcBef>
              <a:spcAft>
                <a:spcPct val="0"/>
              </a:spcAft>
              <a:defRPr/>
            </a:pPr>
            <a:r>
              <a:rPr lang="en-US" altLang="en-US" sz="7100">
                <a:solidFill>
                  <a:prstClr val="black"/>
                </a:solidFill>
                <a:latin typeface="Arial" panose="020B0604020202020204" pitchFamily="34" charset="0"/>
              </a:rPr>
              <a:t>8/17/2025 am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5386925" fontAlgn="base">
              <a:spcBef>
                <a:spcPct val="0"/>
              </a:spcBef>
              <a:spcAft>
                <a:spcPct val="0"/>
              </a:spcAft>
              <a:defRPr/>
            </a:pPr>
            <a:r>
              <a:rPr lang="en-US" altLang="en-US" sz="71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Psalms 18:19</a:t>
            </a:r>
            <a:r>
              <a:rPr lang="en-US" dirty="0"/>
              <a:t> – “He brought me out into a broad place; he rescued me, because </a:t>
            </a:r>
            <a:r>
              <a:rPr lang="en-US" b="1" dirty="0"/>
              <a:t>he delighted in me</a:t>
            </a:r>
            <a:r>
              <a:rPr lang="en-US" dirty="0"/>
              <a:t>.”</a:t>
            </a:r>
          </a:p>
          <a:p>
            <a:endParaRPr lang="en-US" dirty="0"/>
          </a:p>
          <a:p>
            <a:r>
              <a:rPr lang="en-US" dirty="0"/>
              <a:t>Enoch, Job, Abraham, Moses, David, Daniel, Jesus</a:t>
            </a:r>
          </a:p>
          <a:p>
            <a:endParaRPr lang="en-US" dirty="0"/>
          </a:p>
          <a:p>
            <a:r>
              <a:rPr lang="en-US" dirty="0"/>
              <a:t>Use us; provide; deliver from temptations; opens doors; hears/answers prayers; increase in wisdom, knowledge, faith; draws us closer to Him</a:t>
            </a:r>
          </a:p>
        </p:txBody>
      </p:sp>
      <p:sp>
        <p:nvSpPr>
          <p:cNvPr id="4" name="Slide Number Placeholder 3"/>
          <p:cNvSpPr>
            <a:spLocks noGrp="1"/>
          </p:cNvSpPr>
          <p:nvPr>
            <p:ph type="sldNum" sz="quarter" idx="5"/>
          </p:nvPr>
        </p:nvSpPr>
        <p:spPr/>
        <p:txBody>
          <a:bodyPr/>
          <a:lstStyle/>
          <a:p>
            <a:fld id="{A3E1E794-8EFA-4954-9198-6CB25DAD4FB5}" type="slidenum">
              <a:rPr lang="en-US" smtClean="0"/>
              <a:t>2</a:t>
            </a:fld>
            <a:endParaRPr lang="en-US"/>
          </a:p>
        </p:txBody>
      </p:sp>
      <p:sp>
        <p:nvSpPr>
          <p:cNvPr id="5" name="Date Placeholder 4">
            <a:extLst>
              <a:ext uri="{FF2B5EF4-FFF2-40B4-BE49-F238E27FC236}">
                <a16:creationId xmlns:a16="http://schemas.microsoft.com/office/drawing/2014/main" id="{B0D54DCB-D396-9480-B6CB-92685CEE23B5}"/>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182262CD-4C2D-4C9F-B605-2DAF95F00C3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703421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22:21</a:t>
            </a:r>
            <a:r>
              <a:rPr lang="en-US" b="0" dirty="0"/>
              <a:t> – “The Lord dealt with me </a:t>
            </a:r>
            <a:r>
              <a:rPr lang="en-US" b="1" dirty="0"/>
              <a:t>according to my righteousness</a:t>
            </a:r>
            <a:r>
              <a:rPr lang="en-US" b="0" dirty="0"/>
              <a:t>; </a:t>
            </a:r>
            <a:r>
              <a:rPr lang="en-US" b="1" dirty="0"/>
              <a:t>according to the cleanness of my hands</a:t>
            </a:r>
            <a:r>
              <a:rPr lang="en-US" b="0" dirty="0"/>
              <a:t> he rewarded me.”</a:t>
            </a:r>
          </a:p>
          <a:p>
            <a:endParaRPr lang="en-US" b="0" dirty="0"/>
          </a:p>
          <a:p>
            <a:r>
              <a:rPr lang="en-US" b="1" dirty="0"/>
              <a:t>John 17:17</a:t>
            </a:r>
            <a:r>
              <a:rPr lang="en-US" dirty="0"/>
              <a:t> – “17 Sanctify them in the truth; </a:t>
            </a:r>
            <a:r>
              <a:rPr lang="en-US" b="1" dirty="0"/>
              <a:t>your word is truth</a:t>
            </a:r>
            <a:r>
              <a:rPr lang="en-US" dirty="0"/>
              <a:t>.”</a:t>
            </a:r>
          </a:p>
          <a:p>
            <a:endParaRPr lang="en-US" dirty="0"/>
          </a:p>
          <a:p>
            <a:r>
              <a:rPr lang="en-US" b="1" dirty="0"/>
              <a:t>James 1:21</a:t>
            </a:r>
            <a:r>
              <a:rPr lang="en-US" dirty="0"/>
              <a:t> – “Therefore put away all filthiness and rampant wickedness and receive with meekness </a:t>
            </a:r>
            <a:r>
              <a:rPr lang="en-US" b="1" dirty="0"/>
              <a:t>the implanted word</a:t>
            </a:r>
            <a:r>
              <a:rPr lang="en-US" dirty="0"/>
              <a:t>, which is able to save your souls.”</a:t>
            </a:r>
          </a:p>
          <a:p>
            <a:endParaRPr lang="en-US" dirty="0"/>
          </a:p>
          <a:p>
            <a:r>
              <a:rPr lang="en-US" b="1" dirty="0"/>
              <a:t>Romans 10:1-4</a:t>
            </a:r>
            <a:r>
              <a:rPr lang="en-US" dirty="0"/>
              <a:t> – “1 Brothers, my heart's desire and prayer to God for them is that they may be saved. 2 I bear them witness that they have a zeal for God, but </a:t>
            </a:r>
            <a:r>
              <a:rPr lang="en-US" b="1" dirty="0"/>
              <a:t>not according to knowledge</a:t>
            </a:r>
            <a:r>
              <a:rPr lang="en-US" dirty="0"/>
              <a:t>. 3 For, being ignorant of the righteousness that comes from God, and seeking to establish their own, </a:t>
            </a:r>
            <a:r>
              <a:rPr lang="en-US" b="1" dirty="0"/>
              <a:t>they did not submit to God's righteousness</a:t>
            </a:r>
            <a:r>
              <a:rPr lang="en-US" dirty="0"/>
              <a:t>. 4 For </a:t>
            </a:r>
            <a:r>
              <a:rPr lang="en-US" b="1" dirty="0"/>
              <a:t>Christ is the end of the law for righteousness</a:t>
            </a:r>
            <a:r>
              <a:rPr lang="en-US" dirty="0"/>
              <a:t> to everyone who believes.”</a:t>
            </a:r>
          </a:p>
        </p:txBody>
      </p:sp>
      <p:sp>
        <p:nvSpPr>
          <p:cNvPr id="4" name="Slide Number Placeholder 3"/>
          <p:cNvSpPr>
            <a:spLocks noGrp="1"/>
          </p:cNvSpPr>
          <p:nvPr>
            <p:ph type="sldNum" sz="quarter" idx="5"/>
          </p:nvPr>
        </p:nvSpPr>
        <p:spPr/>
        <p:txBody>
          <a:bodyPr/>
          <a:lstStyle/>
          <a:p>
            <a:fld id="{A3E1E794-8EFA-4954-9198-6CB25DAD4FB5}" type="slidenum">
              <a:rPr lang="en-US" smtClean="0"/>
              <a:t>3</a:t>
            </a:fld>
            <a:endParaRPr lang="en-US"/>
          </a:p>
        </p:txBody>
      </p:sp>
      <p:sp>
        <p:nvSpPr>
          <p:cNvPr id="5" name="Date Placeholder 4">
            <a:extLst>
              <a:ext uri="{FF2B5EF4-FFF2-40B4-BE49-F238E27FC236}">
                <a16:creationId xmlns:a16="http://schemas.microsoft.com/office/drawing/2014/main" id="{865CE012-8F22-3060-EC57-246452126277}"/>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7930CB46-04FA-F42C-BBE5-92D4F9CBA35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796487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t>II Samuel 22:21</a:t>
            </a:r>
            <a:r>
              <a:rPr lang="en-US" b="0" dirty="0"/>
              <a:t> – “The Lord dealt with me </a:t>
            </a:r>
            <a:r>
              <a:rPr lang="en-US" b="1" dirty="0"/>
              <a:t>according to my righteousness</a:t>
            </a:r>
            <a:r>
              <a:rPr lang="en-US" b="0" dirty="0"/>
              <a:t>; </a:t>
            </a:r>
            <a:r>
              <a:rPr lang="en-US" b="1" dirty="0"/>
              <a:t>according to the cleanness of my hands</a:t>
            </a:r>
            <a:r>
              <a:rPr lang="en-US" b="0" dirty="0"/>
              <a:t> he rewarded me.”</a:t>
            </a:r>
          </a:p>
          <a:p>
            <a:endParaRPr lang="en-US" b="0" dirty="0"/>
          </a:p>
          <a:p>
            <a:r>
              <a:rPr lang="en-US" b="1" dirty="0"/>
              <a:t>I Samuel 13:13-14</a:t>
            </a:r>
            <a:r>
              <a:rPr lang="en-US" dirty="0"/>
              <a:t> – “13 And Samuel said to Saul, ‘You have done foolishly. You have not kept the command of the Lord your God, with which he commanded you. For then the Lord would have established your kingdom over Israel forever. 14 But now your kingdom shall not continue. </a:t>
            </a:r>
            <a:r>
              <a:rPr lang="en-US" b="1" dirty="0"/>
              <a:t>The Lord has sought out a man after his own heart</a:t>
            </a:r>
            <a:r>
              <a:rPr lang="en-US" dirty="0"/>
              <a:t>, and the Lord has commanded him to be prince over his people, because you have not kept what the Lord commanded you.’“</a:t>
            </a:r>
          </a:p>
          <a:p>
            <a:endParaRPr lang="en-US" dirty="0"/>
          </a:p>
          <a:p>
            <a:r>
              <a:rPr lang="en-US" b="1" dirty="0"/>
              <a:t>Acts 13:22</a:t>
            </a:r>
            <a:r>
              <a:rPr lang="en-US" dirty="0"/>
              <a:t> – “And when he had removed him, he raised up David to be their king, of whom he testified and said, 'I have found in David the son of Jesse </a:t>
            </a:r>
            <a:r>
              <a:rPr lang="en-US" b="1" dirty="0"/>
              <a:t>a man after my heart</a:t>
            </a:r>
            <a:r>
              <a:rPr lang="en-US" dirty="0"/>
              <a:t>, who will do all my will.’”</a:t>
            </a:r>
          </a:p>
        </p:txBody>
      </p:sp>
      <p:sp>
        <p:nvSpPr>
          <p:cNvPr id="4" name="Slide Number Placeholder 3"/>
          <p:cNvSpPr>
            <a:spLocks noGrp="1"/>
          </p:cNvSpPr>
          <p:nvPr>
            <p:ph type="sldNum" sz="quarter" idx="5"/>
          </p:nvPr>
        </p:nvSpPr>
        <p:spPr/>
        <p:txBody>
          <a:bodyPr/>
          <a:lstStyle/>
          <a:p>
            <a:fld id="{A3E1E794-8EFA-4954-9198-6CB25DAD4FB5}" type="slidenum">
              <a:rPr lang="en-US" smtClean="0"/>
              <a:t>4</a:t>
            </a:fld>
            <a:endParaRPr lang="en-US"/>
          </a:p>
        </p:txBody>
      </p:sp>
      <p:sp>
        <p:nvSpPr>
          <p:cNvPr id="5" name="Date Placeholder 4">
            <a:extLst>
              <a:ext uri="{FF2B5EF4-FFF2-40B4-BE49-F238E27FC236}">
                <a16:creationId xmlns:a16="http://schemas.microsoft.com/office/drawing/2014/main" id="{652CBC97-EAA0-0DBC-A256-44D12DEA0FBA}"/>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22FEFA9B-3C96-1C46-1F6E-B51981A31E4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0342641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22:21</a:t>
            </a:r>
            <a:r>
              <a:rPr lang="en-US" b="0" dirty="0"/>
              <a:t> – “The Lord dealt with me according to my righteousness; </a:t>
            </a:r>
            <a:r>
              <a:rPr lang="en-US" b="1" dirty="0"/>
              <a:t>according to the cleanness of my hands</a:t>
            </a:r>
            <a:r>
              <a:rPr lang="en-US" b="0" dirty="0"/>
              <a:t> he rewarded me.”</a:t>
            </a:r>
          </a:p>
          <a:p>
            <a:endParaRPr lang="en-US" b="0" dirty="0"/>
          </a:p>
          <a:p>
            <a:r>
              <a:rPr lang="en-US" b="1" dirty="0"/>
              <a:t>James 4:7-10</a:t>
            </a:r>
            <a:r>
              <a:rPr lang="en-US" dirty="0"/>
              <a:t> – “7 Submit yourselves therefore to God. Resist the devil, and he will flee from you. 8  Draw near to God, and he will draw near to you. </a:t>
            </a:r>
            <a:r>
              <a:rPr lang="en-US" b="1" dirty="0"/>
              <a:t>Cleanse your hands</a:t>
            </a:r>
            <a:r>
              <a:rPr lang="en-US" dirty="0"/>
              <a:t>, you sinners, and purify your hearts, you double-minded. 9  Be wretched and mourn and weep. Let your laughter be turned to mourning and your joy to gloom. 10  Humble yourselves before the Lord, and he will exalt you.”</a:t>
            </a:r>
          </a:p>
        </p:txBody>
      </p:sp>
      <p:sp>
        <p:nvSpPr>
          <p:cNvPr id="4" name="Slide Number Placeholder 3"/>
          <p:cNvSpPr>
            <a:spLocks noGrp="1"/>
          </p:cNvSpPr>
          <p:nvPr>
            <p:ph type="sldNum" sz="quarter" idx="5"/>
          </p:nvPr>
        </p:nvSpPr>
        <p:spPr/>
        <p:txBody>
          <a:bodyPr/>
          <a:lstStyle/>
          <a:p>
            <a:fld id="{A3E1E794-8EFA-4954-9198-6CB25DAD4FB5}" type="slidenum">
              <a:rPr lang="en-US" smtClean="0"/>
              <a:t>5</a:t>
            </a:fld>
            <a:endParaRPr lang="en-US"/>
          </a:p>
        </p:txBody>
      </p:sp>
      <p:sp>
        <p:nvSpPr>
          <p:cNvPr id="5" name="Date Placeholder 4">
            <a:extLst>
              <a:ext uri="{FF2B5EF4-FFF2-40B4-BE49-F238E27FC236}">
                <a16:creationId xmlns:a16="http://schemas.microsoft.com/office/drawing/2014/main" id="{84F6427E-D13A-F157-79F6-3219D454CE49}"/>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A74056C9-EAE9-6344-08E8-8A7E312DAE4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284727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t>II Samuel 22:21</a:t>
            </a:r>
            <a:r>
              <a:rPr lang="en-US" b="0" dirty="0"/>
              <a:t> – “The Lord dealt with me according to my righteousness; </a:t>
            </a:r>
            <a:r>
              <a:rPr lang="en-US" b="1" dirty="0"/>
              <a:t>according to the cleanness of my hands</a:t>
            </a:r>
            <a:r>
              <a:rPr lang="en-US" b="0" dirty="0"/>
              <a:t> he rewarded me.”</a:t>
            </a:r>
          </a:p>
          <a:p>
            <a:endParaRPr lang="en-US" b="0" dirty="0"/>
          </a:p>
          <a:p>
            <a:r>
              <a:rPr lang="en-US" b="1" dirty="0"/>
              <a:t>I Kings 15:1-5</a:t>
            </a:r>
            <a:r>
              <a:rPr lang="en-US" dirty="0"/>
              <a:t> – “1 Now in the eighteenth year of King Jeroboam the son of Nebat, Abijam began to reign over Judah. 2 He reigned for three years in Jerusalem. His mother's name was Maacah the daughter of Abishalom. 3 And he walked in all the sins that his father did before him, and his heart was not wholly true to the Lord his God, as the heart of David his father. 4 Nevertheless, for David's sake the Lord his God gave him a lamp in Jerusalem, setting up his son after him, and establishing Jerusalem, 5 because </a:t>
            </a:r>
            <a:r>
              <a:rPr lang="en-US" b="1" dirty="0"/>
              <a:t>David did what was right in the eyes of the Lord</a:t>
            </a:r>
            <a:r>
              <a:rPr lang="en-US" dirty="0"/>
              <a:t> and did not turn aside from anything that he commanded him all the days of his life, except in the matter of Uriah the Hittite.”</a:t>
            </a:r>
          </a:p>
          <a:p>
            <a:endParaRPr lang="en-US" dirty="0"/>
          </a:p>
          <a:p>
            <a:r>
              <a:rPr lang="en-US" b="1" dirty="0"/>
              <a:t>Hebrews 10:19-23</a:t>
            </a:r>
            <a:r>
              <a:rPr lang="en-US" dirty="0"/>
              <a:t> – “19  Therefore, brothers, since we have confidence to enter the holy places by the blood of Jesus, 20 by the new and living way that he opened for us through the curtain, that is, through his flesh, 21 and since we have a great priest over the house of God, 22 </a:t>
            </a:r>
            <a:r>
              <a:rPr lang="en-US" b="1" dirty="0"/>
              <a:t>let us draw near with a true heart</a:t>
            </a:r>
            <a:r>
              <a:rPr lang="en-US" dirty="0"/>
              <a:t> in full assurance of faith, with our hearts sprinkled clean from an evil conscience and our bodies washed with pure water. 23  Let us hold fast the confession of our hope without wavering, for he who promised is faithful.”</a:t>
            </a:r>
          </a:p>
        </p:txBody>
      </p:sp>
      <p:sp>
        <p:nvSpPr>
          <p:cNvPr id="4" name="Slide Number Placeholder 3"/>
          <p:cNvSpPr>
            <a:spLocks noGrp="1"/>
          </p:cNvSpPr>
          <p:nvPr>
            <p:ph type="sldNum" sz="quarter" idx="5"/>
          </p:nvPr>
        </p:nvSpPr>
        <p:spPr/>
        <p:txBody>
          <a:bodyPr/>
          <a:lstStyle/>
          <a:p>
            <a:fld id="{A3E1E794-8EFA-4954-9198-6CB25DAD4FB5}" type="slidenum">
              <a:rPr lang="en-US" smtClean="0"/>
              <a:t>6</a:t>
            </a:fld>
            <a:endParaRPr lang="en-US"/>
          </a:p>
        </p:txBody>
      </p:sp>
      <p:sp>
        <p:nvSpPr>
          <p:cNvPr id="5" name="Date Placeholder 4">
            <a:extLst>
              <a:ext uri="{FF2B5EF4-FFF2-40B4-BE49-F238E27FC236}">
                <a16:creationId xmlns:a16="http://schemas.microsoft.com/office/drawing/2014/main" id="{F39EDEB5-0431-0807-7397-73402B46354D}"/>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2E0B4164-D727-F20C-3380-8E7BDCE54EB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43184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22:22-23</a:t>
            </a:r>
            <a:r>
              <a:rPr lang="en-US" dirty="0"/>
              <a:t> – “22  For </a:t>
            </a:r>
            <a:r>
              <a:rPr lang="en-US" b="1" dirty="0"/>
              <a:t>I have kept the ways of the Lord</a:t>
            </a:r>
            <a:r>
              <a:rPr lang="en-US" dirty="0"/>
              <a:t> and have not wickedly departed from my God. 23  For all his rules were before me, and from his statutes I did not turn aside.”</a:t>
            </a:r>
          </a:p>
          <a:p>
            <a:endParaRPr lang="en-US" dirty="0"/>
          </a:p>
          <a:p>
            <a:r>
              <a:rPr lang="en-US" b="1" dirty="0"/>
              <a:t>Luke 6:47-48</a:t>
            </a:r>
            <a:r>
              <a:rPr lang="en-US" dirty="0"/>
              <a:t> – “47  Everyone who comes to me and </a:t>
            </a:r>
            <a:r>
              <a:rPr lang="en-US" b="1" dirty="0"/>
              <a:t>hears my words and does them</a:t>
            </a:r>
            <a:r>
              <a:rPr lang="en-US" dirty="0"/>
              <a:t>, I will show you what he is like:  48 he is like a man building a house, who dug deep and laid the foundation on the rock. And when a flood arose, the stream broke against that house and could not shake it, because it had been well built.”</a:t>
            </a:r>
          </a:p>
          <a:p>
            <a:endParaRPr lang="en-US" dirty="0"/>
          </a:p>
          <a:p>
            <a:r>
              <a:rPr lang="en-US" b="1" dirty="0"/>
              <a:t>James 1:22-25</a:t>
            </a:r>
            <a:r>
              <a:rPr lang="en-US" dirty="0"/>
              <a:t> – “22 But be doers of the word, and not hearers only, deceiving yourselves. 23 For if anyone is a hearer of the word and not a doer, he is like a man who looks intently at his natural face in a mirror. 24 For he looks at himself and goes away and at once forgets what he was like. 25 But the one who looks into the perfect law, the law of liberty, and perseveres, being no hearer who forgets but a doer who acts, </a:t>
            </a:r>
            <a:r>
              <a:rPr lang="en-US" b="1" dirty="0"/>
              <a:t>he will be blessed in his doing</a:t>
            </a:r>
            <a:r>
              <a:rPr lang="en-US" dirty="0"/>
              <a:t>.”</a:t>
            </a:r>
          </a:p>
          <a:p>
            <a:endParaRPr lang="en-US" dirty="0"/>
          </a:p>
          <a:p>
            <a:r>
              <a:rPr lang="en-US" b="1" dirty="0"/>
              <a:t>I Corinthains 4:1-2</a:t>
            </a:r>
            <a:r>
              <a:rPr lang="en-US" dirty="0"/>
              <a:t> – “1 This is how one should regard us, as servants of Christ and </a:t>
            </a:r>
            <a:r>
              <a:rPr lang="en-US" b="1" dirty="0"/>
              <a:t>stewards of the mysteries of God</a:t>
            </a:r>
            <a:r>
              <a:rPr lang="en-US" dirty="0"/>
              <a:t>. 2 Moreover, it is required of stewards that they be found trustworthy [</a:t>
            </a:r>
            <a:r>
              <a:rPr lang="en-US" b="1" dirty="0"/>
              <a:t>“faithful” ASV</a:t>
            </a:r>
            <a:r>
              <a:rPr lang="en-US" dirty="0"/>
              <a:t>].”</a:t>
            </a:r>
          </a:p>
          <a:p>
            <a:endParaRPr lang="en-US" dirty="0"/>
          </a:p>
          <a:p>
            <a:r>
              <a:rPr lang="en-US" b="1" dirty="0"/>
              <a:t>II Timothy 2:1-2</a:t>
            </a:r>
            <a:r>
              <a:rPr lang="en-US" dirty="0"/>
              <a:t> – “1 You then, my child, be strengthened by the grace that is in Christ Jesus, 2 and what you have heard from me in the presence of many witnesses </a:t>
            </a:r>
            <a:r>
              <a:rPr lang="en-US" b="1" dirty="0"/>
              <a:t>entrust to faithful men</a:t>
            </a:r>
            <a:r>
              <a:rPr lang="en-US" dirty="0"/>
              <a:t> who will be able to teach others also.”</a:t>
            </a:r>
          </a:p>
        </p:txBody>
      </p:sp>
      <p:sp>
        <p:nvSpPr>
          <p:cNvPr id="4" name="Slide Number Placeholder 3"/>
          <p:cNvSpPr>
            <a:spLocks noGrp="1"/>
          </p:cNvSpPr>
          <p:nvPr>
            <p:ph type="sldNum" sz="quarter" idx="5"/>
          </p:nvPr>
        </p:nvSpPr>
        <p:spPr/>
        <p:txBody>
          <a:bodyPr/>
          <a:lstStyle/>
          <a:p>
            <a:fld id="{A3E1E794-8EFA-4954-9198-6CB25DAD4FB5}" type="slidenum">
              <a:rPr lang="en-US" smtClean="0"/>
              <a:t>7</a:t>
            </a:fld>
            <a:endParaRPr lang="en-US"/>
          </a:p>
        </p:txBody>
      </p:sp>
      <p:sp>
        <p:nvSpPr>
          <p:cNvPr id="5" name="Date Placeholder 4">
            <a:extLst>
              <a:ext uri="{FF2B5EF4-FFF2-40B4-BE49-F238E27FC236}">
                <a16:creationId xmlns:a16="http://schemas.microsoft.com/office/drawing/2014/main" id="{BEF94363-490E-6CAA-4095-A82410BA2DAD}"/>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3ED44C75-C505-2967-652A-DC57A102B25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60167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22:22-24</a:t>
            </a:r>
            <a:r>
              <a:rPr lang="en-US" dirty="0"/>
              <a:t> – “22  For I have kept the ways of the Lord and </a:t>
            </a:r>
            <a:r>
              <a:rPr lang="en-US" b="1" dirty="0"/>
              <a:t>have not wickedly departed from my God</a:t>
            </a:r>
            <a:r>
              <a:rPr lang="en-US" dirty="0"/>
              <a:t>. 23  For all his rules were before me, and from his statutes I did not turn aside. 24 I was blameless before him, and I kept myself from guilt.”</a:t>
            </a:r>
          </a:p>
          <a:p>
            <a:endParaRPr lang="en-US" dirty="0"/>
          </a:p>
          <a:p>
            <a:r>
              <a:rPr lang="en-US" b="1" dirty="0"/>
              <a:t>Jeremiah 6:10</a:t>
            </a:r>
            <a:r>
              <a:rPr lang="en-US" dirty="0"/>
              <a:t> – “10  To whom shall I speak and give warning, that they may hear?  Behold, their ears are uncircumcised,  they cannot listen; behold, the word of the Lord is to them an object of scorn; </a:t>
            </a:r>
            <a:r>
              <a:rPr lang="en-US" b="1" dirty="0"/>
              <a:t>they take no pleasure</a:t>
            </a:r>
            <a:r>
              <a:rPr lang="en-US" b="0" dirty="0"/>
              <a:t> [</a:t>
            </a:r>
            <a:r>
              <a:rPr lang="en-US" b="1" dirty="0"/>
              <a:t>“have no delight” – ASV</a:t>
            </a:r>
            <a:r>
              <a:rPr lang="en-US" b="0" dirty="0"/>
              <a:t>]</a:t>
            </a:r>
            <a:r>
              <a:rPr lang="en-US" b="1" dirty="0"/>
              <a:t> in it</a:t>
            </a:r>
            <a:r>
              <a:rPr lang="en-US" dirty="0"/>
              <a:t>.”</a:t>
            </a:r>
          </a:p>
          <a:p>
            <a:endParaRPr lang="en-US" dirty="0"/>
          </a:p>
          <a:p>
            <a:r>
              <a:rPr lang="en-US" b="1" dirty="0"/>
              <a:t>Titus 1:15-16</a:t>
            </a:r>
            <a:r>
              <a:rPr lang="en-US" dirty="0"/>
              <a:t> – “15  To the pure, all things are pure, but to the defiled and unbelieving, nothing is pure; but both their minds and their consciences are defiled. 16  They profess to know God, but they deny him by their works. They are detestable, disobedient, unfit for any good work.”</a:t>
            </a:r>
          </a:p>
          <a:p>
            <a:endParaRPr lang="en-US" dirty="0"/>
          </a:p>
          <a:p>
            <a:r>
              <a:rPr lang="en-US" b="1" dirty="0"/>
              <a:t>Acts 8:22</a:t>
            </a:r>
            <a:r>
              <a:rPr lang="en-US" dirty="0"/>
              <a:t> – “</a:t>
            </a:r>
            <a:r>
              <a:rPr lang="en-US" b="1" dirty="0"/>
              <a:t>Repent, therefore, of this wickedness of yours</a:t>
            </a:r>
            <a:r>
              <a:rPr lang="en-US" dirty="0"/>
              <a:t>, and pray to the Lord that, if possible, the intent of your heart may be forgiven you.”</a:t>
            </a:r>
          </a:p>
          <a:p>
            <a:endParaRPr lang="en-US" dirty="0"/>
          </a:p>
          <a:p>
            <a:r>
              <a:rPr lang="en-US" b="1" dirty="0"/>
              <a:t>James 1:7-8</a:t>
            </a:r>
            <a:r>
              <a:rPr lang="en-US" dirty="0"/>
              <a:t> – “7 For that person must not suppose that he will receive anything from the Lord; 8  he is </a:t>
            </a:r>
            <a:r>
              <a:rPr lang="en-US" b="1" dirty="0"/>
              <a:t>a double-minded man</a:t>
            </a:r>
            <a:r>
              <a:rPr lang="en-US" dirty="0"/>
              <a:t>, unstable in all his ways.”</a:t>
            </a:r>
          </a:p>
          <a:p>
            <a:endParaRPr lang="en-US" dirty="0"/>
          </a:p>
          <a:p>
            <a:r>
              <a:rPr lang="en-US" b="1" dirty="0"/>
              <a:t>The life of a Christian is full-time</a:t>
            </a:r>
            <a:r>
              <a:rPr lang="en-US" dirty="0"/>
              <a:t>.</a:t>
            </a:r>
          </a:p>
          <a:p>
            <a:endParaRPr lang="en-US" dirty="0"/>
          </a:p>
          <a:p>
            <a:endParaRPr lang="en-US" dirty="0"/>
          </a:p>
        </p:txBody>
      </p:sp>
      <p:sp>
        <p:nvSpPr>
          <p:cNvPr id="4" name="Slide Number Placeholder 3"/>
          <p:cNvSpPr>
            <a:spLocks noGrp="1"/>
          </p:cNvSpPr>
          <p:nvPr>
            <p:ph type="sldNum" sz="quarter" idx="5"/>
          </p:nvPr>
        </p:nvSpPr>
        <p:spPr/>
        <p:txBody>
          <a:bodyPr/>
          <a:lstStyle/>
          <a:p>
            <a:fld id="{A3E1E794-8EFA-4954-9198-6CB25DAD4FB5}" type="slidenum">
              <a:rPr lang="en-US" smtClean="0"/>
              <a:t>8</a:t>
            </a:fld>
            <a:endParaRPr lang="en-US"/>
          </a:p>
        </p:txBody>
      </p:sp>
      <p:sp>
        <p:nvSpPr>
          <p:cNvPr id="5" name="Date Placeholder 4">
            <a:extLst>
              <a:ext uri="{FF2B5EF4-FFF2-40B4-BE49-F238E27FC236}">
                <a16:creationId xmlns:a16="http://schemas.microsoft.com/office/drawing/2014/main" id="{AF1443AE-2270-1460-4B3F-00742FDD117B}"/>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72B49EDD-F24E-6B6A-7AB6-68FF0DA57A8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166375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t>II Samuel 22:22-24</a:t>
            </a:r>
            <a:r>
              <a:rPr lang="en-US" dirty="0"/>
              <a:t> – “22  For I have kept the ways of the Lord and </a:t>
            </a:r>
            <a:r>
              <a:rPr lang="en-US" b="0" dirty="0"/>
              <a:t>have not wickedly departed from my God. </a:t>
            </a:r>
            <a:r>
              <a:rPr lang="en-US" dirty="0"/>
              <a:t>23  For all his rules were before me, and from his statutes I did not turn aside. 24 </a:t>
            </a:r>
            <a:r>
              <a:rPr lang="en-US" b="1" dirty="0"/>
              <a:t>I was blameless before him, and I kept myself from guilt</a:t>
            </a:r>
            <a:r>
              <a:rPr lang="en-US" dirty="0"/>
              <a:t>.”</a:t>
            </a:r>
          </a:p>
          <a:p>
            <a:pPr defTabSz="990511">
              <a:defRPr/>
            </a:pPr>
            <a:endParaRPr lang="en-US" dirty="0"/>
          </a:p>
          <a:p>
            <a:pPr defTabSz="990511">
              <a:defRPr/>
            </a:pPr>
            <a:r>
              <a:rPr lang="en-US" b="1" dirty="0"/>
              <a:t>Psalms 41:4</a:t>
            </a:r>
            <a:r>
              <a:rPr lang="en-US" dirty="0"/>
              <a:t> – “As for me, I said, ‘O Lord, be gracious to me; heal me, for </a:t>
            </a:r>
            <a:r>
              <a:rPr lang="en-US" b="1" dirty="0"/>
              <a:t>I have sinned against you</a:t>
            </a:r>
            <a:r>
              <a:rPr lang="en-US" dirty="0"/>
              <a:t>!“</a:t>
            </a:r>
          </a:p>
          <a:p>
            <a:pPr defTabSz="990511">
              <a:defRPr/>
            </a:pPr>
            <a:endParaRPr lang="en-US" dirty="0"/>
          </a:p>
          <a:p>
            <a:pPr defTabSz="990511">
              <a:defRPr/>
            </a:pPr>
            <a:r>
              <a:rPr lang="en-US" b="1" dirty="0"/>
              <a:t>II Samuel 12:13</a:t>
            </a:r>
            <a:r>
              <a:rPr lang="en-US" dirty="0"/>
              <a:t> – “David said to Nathan, ‘</a:t>
            </a:r>
            <a:r>
              <a:rPr lang="en-US" b="1" dirty="0"/>
              <a:t>I have sinned against the Lord</a:t>
            </a:r>
            <a:r>
              <a:rPr lang="en-US" dirty="0"/>
              <a:t>.’ And Nathan said to David, ‘The Lord also has put away your sin; you shall not die.’”</a:t>
            </a:r>
          </a:p>
          <a:p>
            <a:endParaRPr lang="en-US" dirty="0"/>
          </a:p>
          <a:p>
            <a:r>
              <a:rPr lang="en-US" b="1" dirty="0"/>
              <a:t>Psalms 19:12-13</a:t>
            </a:r>
            <a:r>
              <a:rPr lang="en-US" dirty="0"/>
              <a:t> – “12  Who can discern his </a:t>
            </a:r>
            <a:r>
              <a:rPr lang="en-US" b="1" dirty="0"/>
              <a:t>errors</a:t>
            </a:r>
            <a:r>
              <a:rPr lang="en-US" dirty="0"/>
              <a:t>?  Declare me innocent from hidden </a:t>
            </a:r>
            <a:r>
              <a:rPr lang="en-US" b="1" dirty="0"/>
              <a:t>faults</a:t>
            </a:r>
            <a:r>
              <a:rPr lang="en-US" dirty="0"/>
              <a:t>. 13  Keep back your servant also from presumptuous </a:t>
            </a:r>
            <a:r>
              <a:rPr lang="en-US" b="1" dirty="0"/>
              <a:t>sins</a:t>
            </a:r>
            <a:r>
              <a:rPr lang="en-US" dirty="0"/>
              <a:t>; let them not have dominion over me! Then </a:t>
            </a:r>
            <a:r>
              <a:rPr lang="en-US" b="1" dirty="0"/>
              <a:t>I shall be blameless</a:t>
            </a:r>
            <a:r>
              <a:rPr lang="en-US" dirty="0"/>
              <a:t>, and innocent of great transgression.”</a:t>
            </a:r>
          </a:p>
          <a:p>
            <a:endParaRPr lang="en-US" dirty="0"/>
          </a:p>
          <a:p>
            <a:r>
              <a:rPr lang="en-US" b="1" dirty="0"/>
              <a:t>Colossians 1:21-23</a:t>
            </a:r>
            <a:r>
              <a:rPr lang="en-US" dirty="0"/>
              <a:t> – “21  And you, who once were alienated and hostile in mind, doing evil deeds, 22 he has now reconciled in his body of flesh by his death, in order to </a:t>
            </a:r>
            <a:r>
              <a:rPr lang="en-US" b="1" dirty="0"/>
              <a:t>present you holy and blameless</a:t>
            </a:r>
            <a:r>
              <a:rPr lang="en-US" dirty="0"/>
              <a:t> and above reproach before him, 23  if indeed you continue in the faith, stable and steadfast, not shifting from the hope of the gospel that you heard, which has been proclaimed in all creation under heaven, and of which I, Paul, became a minister.”</a:t>
            </a:r>
          </a:p>
        </p:txBody>
      </p:sp>
      <p:sp>
        <p:nvSpPr>
          <p:cNvPr id="4" name="Slide Number Placeholder 3"/>
          <p:cNvSpPr>
            <a:spLocks noGrp="1"/>
          </p:cNvSpPr>
          <p:nvPr>
            <p:ph type="sldNum" sz="quarter" idx="5"/>
          </p:nvPr>
        </p:nvSpPr>
        <p:spPr/>
        <p:txBody>
          <a:bodyPr/>
          <a:lstStyle/>
          <a:p>
            <a:fld id="{A3E1E794-8EFA-4954-9198-6CB25DAD4FB5}" type="slidenum">
              <a:rPr lang="en-US" smtClean="0"/>
              <a:t>9</a:t>
            </a:fld>
            <a:endParaRPr lang="en-US"/>
          </a:p>
        </p:txBody>
      </p:sp>
      <p:sp>
        <p:nvSpPr>
          <p:cNvPr id="5" name="Date Placeholder 4">
            <a:extLst>
              <a:ext uri="{FF2B5EF4-FFF2-40B4-BE49-F238E27FC236}">
                <a16:creationId xmlns:a16="http://schemas.microsoft.com/office/drawing/2014/main" id="{04F7EC2C-A503-C689-6CA8-3EB8A0277826}"/>
              </a:ext>
            </a:extLst>
          </p:cNvPr>
          <p:cNvSpPr>
            <a:spLocks noGrp="1"/>
          </p:cNvSpPr>
          <p:nvPr>
            <p:ph type="dt" idx="1"/>
          </p:nvPr>
        </p:nvSpPr>
        <p:spPr/>
        <p:txBody>
          <a:bodyPr/>
          <a:lstStyle/>
          <a:p>
            <a:r>
              <a:rPr lang="en-US"/>
              <a:t>8/17/2025 am</a:t>
            </a:r>
          </a:p>
        </p:txBody>
      </p:sp>
      <p:sp>
        <p:nvSpPr>
          <p:cNvPr id="6" name="Footer Placeholder 5">
            <a:extLst>
              <a:ext uri="{FF2B5EF4-FFF2-40B4-BE49-F238E27FC236}">
                <a16:creationId xmlns:a16="http://schemas.microsoft.com/office/drawing/2014/main" id="{6A7A69DE-2900-7355-F409-35556804BCF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67102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132728-1CFC-4218-90FD-0C945097A43C}"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4014151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132728-1CFC-4218-90FD-0C945097A43C}"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3090957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132728-1CFC-4218-90FD-0C945097A43C}"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9F2F828-B9EA-4161-8ED5-3935E5857EB8}"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71565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1132728-1CFC-4218-90FD-0C945097A43C}"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1654018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1132728-1CFC-4218-90FD-0C945097A43C}"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9F2F828-B9EA-4161-8ED5-3935E5857EB8}"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4167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1132728-1CFC-4218-90FD-0C945097A43C}"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204455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132728-1CFC-4218-90FD-0C945097A43C}"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4009834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132728-1CFC-4218-90FD-0C945097A43C}"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407975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132728-1CFC-4218-90FD-0C945097A43C}"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3106365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132728-1CFC-4218-90FD-0C945097A43C}"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102351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132728-1CFC-4218-90FD-0C945097A43C}"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89391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132728-1CFC-4218-90FD-0C945097A43C}" type="datetimeFigureOut">
              <a:rPr lang="en-US" smtClean="0"/>
              <a:t>8/18/2025</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294654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132728-1CFC-4218-90FD-0C945097A43C}" type="datetimeFigureOut">
              <a:rPr lang="en-US" smtClean="0"/>
              <a:t>8/18/2025</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3667632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32728-1CFC-4218-90FD-0C945097A43C}" type="datetimeFigureOut">
              <a:rPr lang="en-US" smtClean="0"/>
              <a:t>8/18/2025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3407722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132728-1CFC-4218-90FD-0C945097A43C}"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3572289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132728-1CFC-4218-90FD-0C945097A43C}"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84501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61132728-1CFC-4218-90FD-0C945097A43C}" type="datetimeFigureOut">
              <a:rPr lang="en-US" smtClean="0"/>
              <a:t>8/18/2025</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A9F2F828-B9EA-4161-8ED5-3935E5857EB8}" type="slidenum">
              <a:rPr lang="en-US" smtClean="0"/>
              <a:t>‹#›</a:t>
            </a:fld>
            <a:endParaRPr lang="en-US"/>
          </a:p>
        </p:txBody>
      </p:sp>
    </p:spTree>
    <p:extLst>
      <p:ext uri="{BB962C8B-B14F-4D97-AF65-F5344CB8AC3E}">
        <p14:creationId xmlns:p14="http://schemas.microsoft.com/office/powerpoint/2010/main" val="658995230"/>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 id="2147483763" r:id="rId15"/>
    <p:sldLayoutId id="2147483764"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4B928-856F-6128-4A0E-E9F464C5C730}"/>
              </a:ext>
            </a:extLst>
          </p:cNvPr>
          <p:cNvSpPr>
            <a:spLocks noGrp="1"/>
          </p:cNvSpPr>
          <p:nvPr>
            <p:ph type="ctrTitle"/>
          </p:nvPr>
        </p:nvSpPr>
        <p:spPr>
          <a:xfrm>
            <a:off x="1938528" y="301752"/>
            <a:ext cx="6601968" cy="2308324"/>
          </a:xfrm>
        </p:spPr>
        <p:txBody>
          <a:bodyPr>
            <a:spAutoFit/>
          </a:bodyPr>
          <a:lstStyle/>
          <a:p>
            <a:r>
              <a:rPr lang="en-US" sz="6000" b="1" cap="none" dirty="0">
                <a:solidFill>
                  <a:schemeClr val="tx1"/>
                </a:solidFill>
              </a:rPr>
              <a:t>In Whom Does God	Delight?</a:t>
            </a:r>
            <a:br>
              <a:rPr lang="en-US" sz="6000" b="1" cap="none" dirty="0">
                <a:solidFill>
                  <a:schemeClr val="tx1"/>
                </a:solidFill>
              </a:rPr>
            </a:br>
            <a:r>
              <a:rPr lang="en-US" sz="2400" b="1" cap="none" dirty="0">
                <a:solidFill>
                  <a:schemeClr val="tx1"/>
                </a:solidFill>
              </a:rPr>
              <a:t>(Part 2)</a:t>
            </a:r>
          </a:p>
        </p:txBody>
      </p:sp>
      <p:sp>
        <p:nvSpPr>
          <p:cNvPr id="3" name="Subtitle 2">
            <a:extLst>
              <a:ext uri="{FF2B5EF4-FFF2-40B4-BE49-F238E27FC236}">
                <a16:creationId xmlns:a16="http://schemas.microsoft.com/office/drawing/2014/main" id="{459C4D02-C3B7-0CA0-7059-D40C61096372}"/>
              </a:ext>
            </a:extLst>
          </p:cNvPr>
          <p:cNvSpPr>
            <a:spLocks noGrp="1"/>
          </p:cNvSpPr>
          <p:nvPr>
            <p:ph type="subTitle" idx="1"/>
          </p:nvPr>
        </p:nvSpPr>
        <p:spPr>
          <a:xfrm>
            <a:off x="1938528" y="2620586"/>
            <a:ext cx="6751097" cy="523220"/>
          </a:xfrm>
        </p:spPr>
        <p:txBody>
          <a:bodyPr>
            <a:spAutoFit/>
          </a:bodyPr>
          <a:lstStyle/>
          <a:p>
            <a:r>
              <a:rPr lang="en-US" sz="2800" b="1" dirty="0">
                <a:solidFill>
                  <a:schemeClr val="tx1"/>
                </a:solidFill>
              </a:rPr>
              <a:t>II Samuel 22:17-26</a:t>
            </a:r>
          </a:p>
        </p:txBody>
      </p:sp>
    </p:spTree>
    <p:extLst>
      <p:ext uri="{BB962C8B-B14F-4D97-AF65-F5344CB8AC3E}">
        <p14:creationId xmlns:p14="http://schemas.microsoft.com/office/powerpoint/2010/main" val="2648208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552DE4-DD11-26CC-AA5B-217DFAB5477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5BED3F-3E76-591E-55DA-A90846980703}"/>
              </a:ext>
            </a:extLst>
          </p:cNvPr>
          <p:cNvSpPr>
            <a:spLocks noGrp="1"/>
          </p:cNvSpPr>
          <p:nvPr>
            <p:ph idx="1"/>
          </p:nvPr>
        </p:nvSpPr>
        <p:spPr>
          <a:xfrm>
            <a:off x="1280160" y="1371600"/>
            <a:ext cx="7480382" cy="4175502"/>
          </a:xfrm>
        </p:spPr>
        <p:txBody>
          <a:bodyPr wrap="square">
            <a:spAutoFit/>
          </a:bodyPr>
          <a:lstStyle/>
          <a:p>
            <a:pPr marL="176213" indent="-176213">
              <a:buNone/>
            </a:pPr>
            <a:r>
              <a:rPr lang="en-US" sz="3200" b="1" dirty="0">
                <a:solidFill>
                  <a:schemeClr val="tx1"/>
                </a:solidFill>
                <a:cs typeface="Arial" panose="020B0604020202020204" pitchFamily="34" charset="0"/>
              </a:rPr>
              <a:t>“With the merciful you show yourself merciful”</a:t>
            </a:r>
            <a:endParaRPr lang="en-US" sz="2800" b="1" dirty="0">
              <a:solidFill>
                <a:schemeClr val="tx1"/>
              </a:solidFill>
              <a:cs typeface="Arial" panose="020B0604020202020204" pitchFamily="34" charset="0"/>
            </a:endParaRPr>
          </a:p>
          <a:p>
            <a:r>
              <a:rPr lang="en-US" sz="2800" dirty="0">
                <a:solidFill>
                  <a:schemeClr val="tx1"/>
                </a:solidFill>
                <a:cs typeface="Arial" panose="020B0604020202020204" pitchFamily="34" charset="0"/>
              </a:rPr>
              <a:t>II Samuel 9:1 – “that I may show him kindness …”</a:t>
            </a:r>
          </a:p>
          <a:p>
            <a:r>
              <a:rPr lang="en-US" sz="2800" dirty="0">
                <a:solidFill>
                  <a:schemeClr val="tx1"/>
                </a:solidFill>
                <a:cs typeface="Arial" panose="020B0604020202020204" pitchFamily="34" charset="0"/>
              </a:rPr>
              <a:t>Micah 6:8 – “… to do justice”</a:t>
            </a:r>
          </a:p>
          <a:p>
            <a:r>
              <a:rPr lang="en-US" sz="2800" dirty="0">
                <a:solidFill>
                  <a:schemeClr val="tx1"/>
                </a:solidFill>
                <a:cs typeface="Arial" panose="020B0604020202020204" pitchFamily="34" charset="0"/>
              </a:rPr>
              <a:t>Matthew 5:7 – “Blessed are the merciful”</a:t>
            </a:r>
          </a:p>
          <a:p>
            <a:r>
              <a:rPr lang="en-US" sz="2800" dirty="0">
                <a:solidFill>
                  <a:schemeClr val="tx1"/>
                </a:solidFill>
                <a:cs typeface="Arial" panose="020B0604020202020204" pitchFamily="34" charset="0"/>
              </a:rPr>
              <a:t>James 2:12-13 – “… judged under the law of liberty”</a:t>
            </a:r>
          </a:p>
        </p:txBody>
      </p:sp>
      <p:sp>
        <p:nvSpPr>
          <p:cNvPr id="6" name="Title 1">
            <a:extLst>
              <a:ext uri="{FF2B5EF4-FFF2-40B4-BE49-F238E27FC236}">
                <a16:creationId xmlns:a16="http://schemas.microsoft.com/office/drawing/2014/main" id="{2435093D-37FE-E16F-F4AA-E96344D65208}"/>
              </a:ext>
            </a:extLst>
          </p:cNvPr>
          <p:cNvSpPr>
            <a:spLocks noGrp="1"/>
          </p:cNvSpPr>
          <p:nvPr>
            <p:ph type="title"/>
          </p:nvPr>
        </p:nvSpPr>
        <p:spPr>
          <a:xfrm>
            <a:off x="1280160" y="612648"/>
            <a:ext cx="6949440" cy="707886"/>
          </a:xfrm>
          <a:ln>
            <a:noFill/>
          </a:ln>
        </p:spPr>
        <p:txBody>
          <a:bodyPr>
            <a:spAutoFit/>
          </a:bodyPr>
          <a:lstStyle/>
          <a:p>
            <a:r>
              <a:rPr lang="en-US" sz="4000" b="1" cap="none" dirty="0">
                <a:solidFill>
                  <a:schemeClr val="tx1"/>
                </a:solidFill>
              </a:rPr>
              <a:t>“He delighted in me”</a:t>
            </a:r>
          </a:p>
        </p:txBody>
      </p:sp>
    </p:spTree>
    <p:extLst>
      <p:ext uri="{BB962C8B-B14F-4D97-AF65-F5344CB8AC3E}">
        <p14:creationId xmlns:p14="http://schemas.microsoft.com/office/powerpoint/2010/main" val="288633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458754-BDA7-94AC-87B0-C367B0254D8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82C421-D58E-CDBB-8134-C8763D84878B}"/>
              </a:ext>
            </a:extLst>
          </p:cNvPr>
          <p:cNvSpPr>
            <a:spLocks noGrp="1"/>
          </p:cNvSpPr>
          <p:nvPr>
            <p:ph idx="1"/>
          </p:nvPr>
        </p:nvSpPr>
        <p:spPr>
          <a:xfrm>
            <a:off x="1280160" y="1371600"/>
            <a:ext cx="7315200" cy="3683060"/>
          </a:xfrm>
        </p:spPr>
        <p:txBody>
          <a:bodyPr>
            <a:spAutoFit/>
          </a:bodyPr>
          <a:lstStyle/>
          <a:p>
            <a:pPr marL="0" indent="0">
              <a:buNone/>
            </a:pPr>
            <a:r>
              <a:rPr lang="en-US" sz="3200" b="1" dirty="0">
                <a:solidFill>
                  <a:schemeClr val="tx1"/>
                </a:solidFill>
                <a:cs typeface="Arial" panose="020B0604020202020204" pitchFamily="34" charset="0"/>
              </a:rPr>
              <a:t>“With the purified you deal purely”</a:t>
            </a:r>
            <a:endParaRPr lang="en-US" sz="2800" b="1" dirty="0">
              <a:solidFill>
                <a:schemeClr val="tx1"/>
              </a:solidFill>
              <a:cs typeface="Arial" panose="020B0604020202020204" pitchFamily="34" charset="0"/>
            </a:endParaRPr>
          </a:p>
          <a:p>
            <a:r>
              <a:rPr lang="en-US" sz="2800" dirty="0">
                <a:solidFill>
                  <a:schemeClr val="tx1"/>
                </a:solidFill>
                <a:cs typeface="Arial" panose="020B0604020202020204" pitchFamily="34" charset="0"/>
              </a:rPr>
              <a:t>Purity – Unpolluted or undiluted</a:t>
            </a:r>
          </a:p>
          <a:p>
            <a:pPr lvl="1"/>
            <a:r>
              <a:rPr lang="en-US" sz="2800" dirty="0">
                <a:solidFill>
                  <a:schemeClr val="tx1"/>
                </a:solidFill>
                <a:cs typeface="Arial" panose="020B0604020202020204" pitchFamily="34" charset="0"/>
              </a:rPr>
              <a:t>Matthew 5:8 – “Blessed are the pure in heart, for they shall see God.”</a:t>
            </a:r>
          </a:p>
          <a:p>
            <a:pPr lvl="1"/>
            <a:r>
              <a:rPr lang="en-US" sz="2800" dirty="0">
                <a:solidFill>
                  <a:schemeClr val="tx1"/>
                </a:solidFill>
                <a:cs typeface="Arial" panose="020B0604020202020204" pitchFamily="34" charset="0"/>
              </a:rPr>
              <a:t>Psalms 24:3-4 – “He who has clean hands and a pure heart”</a:t>
            </a:r>
          </a:p>
          <a:p>
            <a:pPr lvl="1"/>
            <a:r>
              <a:rPr lang="en-US" sz="2800" dirty="0">
                <a:solidFill>
                  <a:schemeClr val="tx1"/>
                </a:solidFill>
                <a:cs typeface="Arial" panose="020B0604020202020204" pitchFamily="34" charset="0"/>
              </a:rPr>
              <a:t>James 4:7-10 – “… purify your hearts”</a:t>
            </a:r>
          </a:p>
        </p:txBody>
      </p:sp>
      <p:sp>
        <p:nvSpPr>
          <p:cNvPr id="6" name="Title 1">
            <a:extLst>
              <a:ext uri="{FF2B5EF4-FFF2-40B4-BE49-F238E27FC236}">
                <a16:creationId xmlns:a16="http://schemas.microsoft.com/office/drawing/2014/main" id="{A2AEA351-DB5A-C1BE-AE81-96CBB885C633}"/>
              </a:ext>
            </a:extLst>
          </p:cNvPr>
          <p:cNvSpPr>
            <a:spLocks noGrp="1"/>
          </p:cNvSpPr>
          <p:nvPr>
            <p:ph type="title"/>
          </p:nvPr>
        </p:nvSpPr>
        <p:spPr>
          <a:xfrm>
            <a:off x="1280160" y="612648"/>
            <a:ext cx="6949440" cy="707886"/>
          </a:xfrm>
          <a:ln>
            <a:noFill/>
          </a:ln>
        </p:spPr>
        <p:txBody>
          <a:bodyPr>
            <a:spAutoFit/>
          </a:bodyPr>
          <a:lstStyle/>
          <a:p>
            <a:r>
              <a:rPr lang="en-US" sz="4000" b="1" cap="none" dirty="0">
                <a:solidFill>
                  <a:schemeClr val="tx1"/>
                </a:solidFill>
              </a:rPr>
              <a:t>“He delighted in me”</a:t>
            </a:r>
          </a:p>
        </p:txBody>
      </p:sp>
    </p:spTree>
    <p:extLst>
      <p:ext uri="{BB962C8B-B14F-4D97-AF65-F5344CB8AC3E}">
        <p14:creationId xmlns:p14="http://schemas.microsoft.com/office/powerpoint/2010/main" val="1763628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8B2F0-53FA-B0C7-AF9B-C2D4EED9AC2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EA5036-7B8F-4D4F-B6A9-EFCBDAA26E65}"/>
              </a:ext>
            </a:extLst>
          </p:cNvPr>
          <p:cNvSpPr>
            <a:spLocks noGrp="1"/>
          </p:cNvSpPr>
          <p:nvPr>
            <p:ph idx="1"/>
          </p:nvPr>
        </p:nvSpPr>
        <p:spPr>
          <a:xfrm>
            <a:off x="1280160" y="1371600"/>
            <a:ext cx="7315200" cy="5324535"/>
          </a:xfrm>
        </p:spPr>
        <p:txBody>
          <a:bodyPr wrap="square">
            <a:spAutoFit/>
          </a:bodyPr>
          <a:lstStyle/>
          <a:p>
            <a:pPr marL="0" indent="0">
              <a:spcBef>
                <a:spcPts val="0"/>
              </a:spcBef>
              <a:buNone/>
            </a:pPr>
            <a:r>
              <a:rPr lang="en-US" sz="3200" b="1" dirty="0">
                <a:solidFill>
                  <a:schemeClr val="tx1"/>
                </a:solidFill>
                <a:cs typeface="Arial" panose="020B0604020202020204" pitchFamily="34" charset="0"/>
              </a:rPr>
              <a:t>“You save a humble people”</a:t>
            </a:r>
            <a:endParaRPr lang="en-US" sz="2800" b="1" dirty="0">
              <a:solidFill>
                <a:schemeClr val="tx1"/>
              </a:solidFill>
              <a:cs typeface="Arial" panose="020B0604020202020204" pitchFamily="34" charset="0"/>
            </a:endParaRPr>
          </a:p>
          <a:p>
            <a:pPr>
              <a:spcBef>
                <a:spcPts val="0"/>
              </a:spcBef>
            </a:pPr>
            <a:r>
              <a:rPr lang="en-US" sz="2800" dirty="0">
                <a:solidFill>
                  <a:schemeClr val="tx1"/>
                </a:solidFill>
                <a:cs typeface="Arial" panose="020B0604020202020204" pitchFamily="34" charset="0"/>
              </a:rPr>
              <a:t>Humility was the quality of David that caused him to seek forgiveness</a:t>
            </a:r>
          </a:p>
          <a:p>
            <a:pPr lvl="1">
              <a:spcBef>
                <a:spcPts val="0"/>
              </a:spcBef>
            </a:pPr>
            <a:r>
              <a:rPr lang="en-US" sz="2800" dirty="0">
                <a:solidFill>
                  <a:schemeClr val="tx1"/>
                </a:solidFill>
                <a:cs typeface="Arial" panose="020B0604020202020204" pitchFamily="34" charset="0"/>
              </a:rPr>
              <a:t>II Samuel 12:13 – “I have sinned against the Lord”</a:t>
            </a:r>
          </a:p>
          <a:p>
            <a:pPr lvl="1">
              <a:spcBef>
                <a:spcPts val="0"/>
              </a:spcBef>
            </a:pPr>
            <a:r>
              <a:rPr lang="en-US" sz="2800" dirty="0">
                <a:solidFill>
                  <a:schemeClr val="tx1"/>
                </a:solidFill>
                <a:cs typeface="Arial" panose="020B0604020202020204" pitchFamily="34" charset="0"/>
              </a:rPr>
              <a:t>Psalms 51:1-4 – “… my sin is ever before me”</a:t>
            </a:r>
          </a:p>
          <a:p>
            <a:pPr lvl="1">
              <a:spcBef>
                <a:spcPts val="0"/>
              </a:spcBef>
            </a:pPr>
            <a:r>
              <a:rPr lang="en-US" sz="2800" dirty="0">
                <a:solidFill>
                  <a:schemeClr val="tx1"/>
                </a:solidFill>
                <a:cs typeface="Arial" panose="020B0604020202020204" pitchFamily="34" charset="0"/>
              </a:rPr>
              <a:t>II Samuel 24:10 – “I have sinned greatly”</a:t>
            </a:r>
          </a:p>
          <a:p>
            <a:pPr>
              <a:spcBef>
                <a:spcPts val="0"/>
              </a:spcBef>
            </a:pPr>
            <a:r>
              <a:rPr lang="en-US" sz="2800" dirty="0">
                <a:solidFill>
                  <a:schemeClr val="tx1"/>
                </a:solidFill>
                <a:cs typeface="Arial" panose="020B0604020202020204" pitchFamily="34" charset="0"/>
              </a:rPr>
              <a:t>Psalms 149:4 – “he adorns the humble with salvation”</a:t>
            </a:r>
          </a:p>
          <a:p>
            <a:pPr>
              <a:spcBef>
                <a:spcPts val="0"/>
              </a:spcBef>
            </a:pPr>
            <a:r>
              <a:rPr lang="en-US" sz="2800" dirty="0">
                <a:solidFill>
                  <a:schemeClr val="tx1"/>
                </a:solidFill>
                <a:cs typeface="Arial" panose="020B0604020202020204" pitchFamily="34" charset="0"/>
              </a:rPr>
              <a:t>1 Peter 5:5-6 – “… he may exalt you”</a:t>
            </a:r>
          </a:p>
        </p:txBody>
      </p:sp>
      <p:sp>
        <p:nvSpPr>
          <p:cNvPr id="6" name="Title 1">
            <a:extLst>
              <a:ext uri="{FF2B5EF4-FFF2-40B4-BE49-F238E27FC236}">
                <a16:creationId xmlns:a16="http://schemas.microsoft.com/office/drawing/2014/main" id="{1F7AAF7C-A2AF-9BE8-6FD6-E4909F657496}"/>
              </a:ext>
            </a:extLst>
          </p:cNvPr>
          <p:cNvSpPr>
            <a:spLocks noGrp="1"/>
          </p:cNvSpPr>
          <p:nvPr>
            <p:ph type="title"/>
          </p:nvPr>
        </p:nvSpPr>
        <p:spPr>
          <a:xfrm>
            <a:off x="1280160" y="612648"/>
            <a:ext cx="6949440" cy="707886"/>
          </a:xfrm>
          <a:ln>
            <a:noFill/>
          </a:ln>
        </p:spPr>
        <p:txBody>
          <a:bodyPr>
            <a:spAutoFit/>
          </a:bodyPr>
          <a:lstStyle/>
          <a:p>
            <a:r>
              <a:rPr lang="en-US" sz="4000" b="1" cap="none" dirty="0">
                <a:solidFill>
                  <a:schemeClr val="tx1"/>
                </a:solidFill>
              </a:rPr>
              <a:t>“He delighted in me”</a:t>
            </a:r>
          </a:p>
        </p:txBody>
      </p:sp>
    </p:spTree>
    <p:extLst>
      <p:ext uri="{BB962C8B-B14F-4D97-AF65-F5344CB8AC3E}">
        <p14:creationId xmlns:p14="http://schemas.microsoft.com/office/powerpoint/2010/main" val="366947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EC0F3-9A43-081B-CF2D-EC2AEAB4898A}"/>
              </a:ext>
            </a:extLst>
          </p:cNvPr>
          <p:cNvSpPr>
            <a:spLocks noGrp="1"/>
          </p:cNvSpPr>
          <p:nvPr>
            <p:ph type="title"/>
          </p:nvPr>
        </p:nvSpPr>
        <p:spPr>
          <a:xfrm>
            <a:off x="1280160" y="612648"/>
            <a:ext cx="7096924" cy="707886"/>
          </a:xfrm>
        </p:spPr>
        <p:txBody>
          <a:bodyPr wrap="square">
            <a:spAutoFit/>
          </a:bodyPr>
          <a:lstStyle/>
          <a:p>
            <a:r>
              <a:rPr lang="en-US" sz="4000" b="1" dirty="0">
                <a:solidFill>
                  <a:schemeClr val="tx1"/>
                </a:solidFill>
              </a:rPr>
              <a:t>In Whom Does God Delight?</a:t>
            </a:r>
          </a:p>
        </p:txBody>
      </p:sp>
      <p:sp>
        <p:nvSpPr>
          <p:cNvPr id="3" name="Content Placeholder 2">
            <a:extLst>
              <a:ext uri="{FF2B5EF4-FFF2-40B4-BE49-F238E27FC236}">
                <a16:creationId xmlns:a16="http://schemas.microsoft.com/office/drawing/2014/main" id="{5CF268AF-4777-0099-1E05-7154A2A9B10B}"/>
              </a:ext>
            </a:extLst>
          </p:cNvPr>
          <p:cNvSpPr>
            <a:spLocks noGrp="1"/>
          </p:cNvSpPr>
          <p:nvPr>
            <p:ph idx="1"/>
          </p:nvPr>
        </p:nvSpPr>
        <p:spPr>
          <a:xfrm>
            <a:off x="1280158" y="1371600"/>
            <a:ext cx="7568873" cy="5416868"/>
          </a:xfrm>
        </p:spPr>
        <p:txBody>
          <a:bodyPr wrap="square">
            <a:spAutoFit/>
          </a:bodyPr>
          <a:lstStyle/>
          <a:p>
            <a:pPr marL="0" indent="0">
              <a:spcBef>
                <a:spcPts val="400"/>
              </a:spcBef>
              <a:buNone/>
            </a:pPr>
            <a:r>
              <a:rPr lang="en-US" sz="3200" b="1" dirty="0">
                <a:solidFill>
                  <a:schemeClr val="tx1"/>
                </a:solidFill>
              </a:rPr>
              <a:t>Why?</a:t>
            </a:r>
            <a:endParaRPr lang="en-US" sz="2800" b="1" dirty="0">
              <a:solidFill>
                <a:schemeClr val="tx1"/>
              </a:solidFill>
            </a:endParaRPr>
          </a:p>
          <a:p>
            <a:pPr>
              <a:spcBef>
                <a:spcPts val="400"/>
              </a:spcBef>
            </a:pPr>
            <a:r>
              <a:rPr lang="en-US" sz="2800" dirty="0">
                <a:solidFill>
                  <a:schemeClr val="tx1"/>
                </a:solidFill>
              </a:rPr>
              <a:t>According to my righteousness</a:t>
            </a:r>
          </a:p>
          <a:p>
            <a:pPr>
              <a:spcBef>
                <a:spcPts val="400"/>
              </a:spcBef>
            </a:pPr>
            <a:r>
              <a:rPr lang="en-US" sz="2800" dirty="0">
                <a:solidFill>
                  <a:schemeClr val="tx1"/>
                </a:solidFill>
              </a:rPr>
              <a:t>According to the cleanness of my hands</a:t>
            </a:r>
          </a:p>
          <a:p>
            <a:pPr>
              <a:spcBef>
                <a:spcPts val="400"/>
              </a:spcBef>
            </a:pPr>
            <a:r>
              <a:rPr lang="en-US" sz="2800" dirty="0">
                <a:solidFill>
                  <a:schemeClr val="tx1"/>
                </a:solidFill>
              </a:rPr>
              <a:t>I have kept the ways of the Lord</a:t>
            </a:r>
          </a:p>
          <a:p>
            <a:pPr>
              <a:spcBef>
                <a:spcPts val="400"/>
              </a:spcBef>
            </a:pPr>
            <a:r>
              <a:rPr lang="en-US" sz="2800" dirty="0">
                <a:solidFill>
                  <a:schemeClr val="tx1"/>
                </a:solidFill>
              </a:rPr>
              <a:t>[I] have not wickedly departed</a:t>
            </a:r>
          </a:p>
          <a:p>
            <a:pPr>
              <a:spcBef>
                <a:spcPts val="400"/>
              </a:spcBef>
            </a:pPr>
            <a:r>
              <a:rPr lang="en-US" sz="2800" dirty="0">
                <a:solidFill>
                  <a:schemeClr val="tx1"/>
                </a:solidFill>
              </a:rPr>
              <a:t>I was blameless before him</a:t>
            </a:r>
          </a:p>
          <a:p>
            <a:pPr marL="0" indent="0">
              <a:spcBef>
                <a:spcPts val="400"/>
              </a:spcBef>
              <a:buNone/>
            </a:pPr>
            <a:r>
              <a:rPr lang="en-US" sz="3200" b="1" dirty="0">
                <a:solidFill>
                  <a:schemeClr val="tx1"/>
                </a:solidFill>
              </a:rPr>
              <a:t>Who?</a:t>
            </a:r>
            <a:endParaRPr lang="en-US" sz="2800" b="1" dirty="0">
              <a:solidFill>
                <a:schemeClr val="tx1"/>
              </a:solidFill>
            </a:endParaRPr>
          </a:p>
          <a:p>
            <a:pPr>
              <a:spcBef>
                <a:spcPts val="400"/>
              </a:spcBef>
            </a:pPr>
            <a:r>
              <a:rPr lang="en-US" sz="2800" dirty="0">
                <a:solidFill>
                  <a:schemeClr val="tx1"/>
                </a:solidFill>
              </a:rPr>
              <a:t>With the merciful you show yourself merciful</a:t>
            </a:r>
          </a:p>
          <a:p>
            <a:pPr>
              <a:spcBef>
                <a:spcPts val="400"/>
              </a:spcBef>
            </a:pPr>
            <a:r>
              <a:rPr lang="en-US" sz="2800" dirty="0">
                <a:solidFill>
                  <a:schemeClr val="tx1"/>
                </a:solidFill>
              </a:rPr>
              <a:t>With the purified you deal purely</a:t>
            </a:r>
          </a:p>
          <a:p>
            <a:pPr>
              <a:spcBef>
                <a:spcPts val="400"/>
              </a:spcBef>
            </a:pPr>
            <a:r>
              <a:rPr lang="en-US" sz="2800" dirty="0">
                <a:solidFill>
                  <a:schemeClr val="tx1"/>
                </a:solidFill>
              </a:rPr>
              <a:t>You save a humble people</a:t>
            </a:r>
          </a:p>
        </p:txBody>
      </p:sp>
    </p:spTree>
    <p:extLst>
      <p:ext uri="{BB962C8B-B14F-4D97-AF65-F5344CB8AC3E}">
        <p14:creationId xmlns:p14="http://schemas.microsoft.com/office/powerpoint/2010/main" val="217555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1280160" y="612648"/>
            <a:ext cx="7019365" cy="707886"/>
          </a:xfrm>
        </p:spPr>
        <p:txBody>
          <a:bodyPr wrap="square">
            <a:spAutoFit/>
          </a:bodyPr>
          <a:lstStyle/>
          <a:p>
            <a:pPr algn="l"/>
            <a:r>
              <a:rPr lang="en-US" sz="40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3933384"/>
          </a:xfrm>
        </p:spPr>
        <p:txBody>
          <a:bodyPr wrap="square">
            <a:spAutoFit/>
          </a:bodyPr>
          <a:lstStyle/>
          <a:p>
            <a:pPr marL="0" indent="0">
              <a:spcBef>
                <a:spcPts val="0"/>
              </a:spcBef>
              <a:buClr>
                <a:schemeClr val="bg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tx1"/>
              </a:solidFill>
              <a:cs typeface="Arial" panose="020B0604020202020204" pitchFamily="34" charset="0"/>
            </a:endParaRPr>
          </a:p>
          <a:p>
            <a:pPr marL="0" indent="0">
              <a:spcBef>
                <a:spcPts val="0"/>
              </a:spcBef>
              <a:buClr>
                <a:schemeClr val="bg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4" name="Title 1">
            <a:extLst>
              <a:ext uri="{FF2B5EF4-FFF2-40B4-BE49-F238E27FC236}">
                <a16:creationId xmlns:a16="http://schemas.microsoft.com/office/drawing/2014/main" id="{B380F04D-4FC3-6E93-C39D-1B3BF509D17C}"/>
              </a:ext>
            </a:extLst>
          </p:cNvPr>
          <p:cNvSpPr>
            <a:spLocks noGrp="1"/>
          </p:cNvSpPr>
          <p:nvPr>
            <p:ph type="title"/>
          </p:nvPr>
        </p:nvSpPr>
        <p:spPr>
          <a:xfrm>
            <a:off x="1280160" y="612648"/>
            <a:ext cx="7019365" cy="707886"/>
          </a:xfrm>
        </p:spPr>
        <p:txBody>
          <a:bodyPr wrap="square">
            <a:spAutoFit/>
          </a:bodyPr>
          <a:lstStyle/>
          <a:p>
            <a:pPr algn="l"/>
            <a:r>
              <a:rPr lang="en-US" sz="40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Tx/>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lnSpc>
                <a:spcPct val="100000"/>
              </a:lnSpc>
              <a:spcBef>
                <a:spcPts val="0"/>
              </a:spcBef>
              <a:buClrTx/>
              <a:buSzPct val="100000"/>
              <a:buNone/>
            </a:pPr>
            <a:r>
              <a:rPr lang="en-US" sz="32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4" name="Title 1">
            <a:extLst>
              <a:ext uri="{FF2B5EF4-FFF2-40B4-BE49-F238E27FC236}">
                <a16:creationId xmlns:a16="http://schemas.microsoft.com/office/drawing/2014/main" id="{C113533E-2313-0FDB-428C-8184320C4F5B}"/>
              </a:ext>
            </a:extLst>
          </p:cNvPr>
          <p:cNvSpPr>
            <a:spLocks noGrp="1"/>
          </p:cNvSpPr>
          <p:nvPr>
            <p:ph type="title"/>
          </p:nvPr>
        </p:nvSpPr>
        <p:spPr>
          <a:xfrm>
            <a:off x="1280160" y="612648"/>
            <a:ext cx="7019365" cy="707886"/>
          </a:xfrm>
        </p:spPr>
        <p:txBody>
          <a:bodyPr wrap="square">
            <a:spAutoFit/>
          </a:bodyPr>
          <a:lstStyle/>
          <a:p>
            <a:pPr algn="l"/>
            <a:r>
              <a:rPr lang="en-US" sz="40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0ABE8-CEE5-94A3-8007-0FE3F9EC1778}"/>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Previously</a:t>
            </a:r>
          </a:p>
        </p:txBody>
      </p:sp>
      <p:sp>
        <p:nvSpPr>
          <p:cNvPr id="3" name="Content Placeholder 2">
            <a:extLst>
              <a:ext uri="{FF2B5EF4-FFF2-40B4-BE49-F238E27FC236}">
                <a16:creationId xmlns:a16="http://schemas.microsoft.com/office/drawing/2014/main" id="{4EF22EFC-7E9C-D8DF-59DC-7A99D4FB9FDD}"/>
              </a:ext>
            </a:extLst>
          </p:cNvPr>
          <p:cNvSpPr>
            <a:spLocks noGrp="1"/>
          </p:cNvSpPr>
          <p:nvPr>
            <p:ph idx="1"/>
          </p:nvPr>
        </p:nvSpPr>
        <p:spPr>
          <a:xfrm>
            <a:off x="1280160" y="1371600"/>
            <a:ext cx="7347646" cy="4052391"/>
          </a:xfrm>
        </p:spPr>
        <p:txBody>
          <a:bodyPr wrap="square">
            <a:spAutoFit/>
          </a:bodyPr>
          <a:lstStyle/>
          <a:p>
            <a:r>
              <a:rPr lang="en-US" sz="2800" dirty="0">
                <a:solidFill>
                  <a:schemeClr val="tx1"/>
                </a:solidFill>
                <a:cs typeface="Arial" panose="020B0604020202020204" pitchFamily="34" charset="0"/>
              </a:rPr>
              <a:t>From </a:t>
            </a:r>
            <a:r>
              <a:rPr lang="en-US" sz="2800" b="1" dirty="0">
                <a:solidFill>
                  <a:schemeClr val="tx1"/>
                </a:solidFill>
                <a:cs typeface="Arial" panose="020B0604020202020204" pitchFamily="34" charset="0"/>
              </a:rPr>
              <a:t>Psalms 18:19</a:t>
            </a:r>
            <a:r>
              <a:rPr lang="en-US" sz="2800" dirty="0">
                <a:solidFill>
                  <a:schemeClr val="tx1"/>
                </a:solidFill>
                <a:cs typeface="Arial" panose="020B0604020202020204" pitchFamily="34" charset="0"/>
              </a:rPr>
              <a:t> [cf. II Samuel 22:20]</a:t>
            </a:r>
          </a:p>
          <a:p>
            <a:r>
              <a:rPr lang="en-US" sz="2800" dirty="0">
                <a:solidFill>
                  <a:schemeClr val="tx1"/>
                </a:solidFill>
                <a:cs typeface="Arial" panose="020B0604020202020204" pitchFamily="34" charset="0"/>
              </a:rPr>
              <a:t>“Delight” – one in whom God is pleased and takes pleasure in.</a:t>
            </a:r>
          </a:p>
          <a:p>
            <a:r>
              <a:rPr lang="en-US" sz="2800" dirty="0">
                <a:solidFill>
                  <a:schemeClr val="tx1"/>
                </a:solidFill>
                <a:cs typeface="Arial" panose="020B0604020202020204" pitchFamily="34" charset="0"/>
              </a:rPr>
              <a:t>God delighting in us ought to be our goal.</a:t>
            </a:r>
          </a:p>
          <a:p>
            <a:r>
              <a:rPr lang="en-US" sz="2800" dirty="0">
                <a:solidFill>
                  <a:schemeClr val="tx1"/>
                </a:solidFill>
                <a:cs typeface="Arial" panose="020B0604020202020204" pitchFamily="34" charset="0"/>
              </a:rPr>
              <a:t>Noted a few examples of men in whom God delighted</a:t>
            </a:r>
          </a:p>
          <a:p>
            <a:pPr lvl="1"/>
            <a:r>
              <a:rPr lang="en-US" sz="2800" dirty="0">
                <a:solidFill>
                  <a:schemeClr val="tx1"/>
                </a:solidFill>
                <a:cs typeface="Arial" panose="020B0604020202020204" pitchFamily="34" charset="0"/>
              </a:rPr>
              <a:t>And how He responded to them</a:t>
            </a:r>
          </a:p>
        </p:txBody>
      </p:sp>
    </p:spTree>
    <p:extLst>
      <p:ext uri="{BB962C8B-B14F-4D97-AF65-F5344CB8AC3E}">
        <p14:creationId xmlns:p14="http://schemas.microsoft.com/office/powerpoint/2010/main" val="319403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CBC3E3-342A-6DBD-B84C-EA2D4A26A3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D60E23-F50F-FF5D-5063-BAB1CFD59665}"/>
              </a:ext>
            </a:extLst>
          </p:cNvPr>
          <p:cNvSpPr>
            <a:spLocks noGrp="1"/>
          </p:cNvSpPr>
          <p:nvPr>
            <p:ph type="title"/>
          </p:nvPr>
        </p:nvSpPr>
        <p:spPr>
          <a:xfrm>
            <a:off x="1280160" y="612648"/>
            <a:ext cx="6949440" cy="707886"/>
          </a:xfrm>
          <a:ln>
            <a:noFill/>
          </a:ln>
        </p:spPr>
        <p:txBody>
          <a:bodyPr>
            <a:spAutoFit/>
          </a:bodyPr>
          <a:lstStyle/>
          <a:p>
            <a:r>
              <a:rPr lang="en-US" sz="4000" b="1" cap="none" dirty="0">
                <a:solidFill>
                  <a:schemeClr val="tx1"/>
                </a:solidFill>
              </a:rPr>
              <a:t>“He delighted in me”</a:t>
            </a:r>
          </a:p>
        </p:txBody>
      </p:sp>
      <p:sp>
        <p:nvSpPr>
          <p:cNvPr id="3" name="Content Placeholder 2">
            <a:extLst>
              <a:ext uri="{FF2B5EF4-FFF2-40B4-BE49-F238E27FC236}">
                <a16:creationId xmlns:a16="http://schemas.microsoft.com/office/drawing/2014/main" id="{D407FA89-B9D1-D05D-C8A7-745948D414F6}"/>
              </a:ext>
            </a:extLst>
          </p:cNvPr>
          <p:cNvSpPr>
            <a:spLocks noGrp="1"/>
          </p:cNvSpPr>
          <p:nvPr>
            <p:ph idx="1"/>
          </p:nvPr>
        </p:nvSpPr>
        <p:spPr>
          <a:xfrm>
            <a:off x="1280160" y="1371600"/>
            <a:ext cx="7701608" cy="5018938"/>
          </a:xfrm>
          <a:ln>
            <a:noFill/>
          </a:ln>
        </p:spPr>
        <p:txBody>
          <a:bodyPr wrap="square">
            <a:spAutoFit/>
          </a:bodyPr>
          <a:lstStyle/>
          <a:p>
            <a:pPr marL="0" indent="0">
              <a:lnSpc>
                <a:spcPct val="87000"/>
              </a:lnSpc>
              <a:spcBef>
                <a:spcPts val="0"/>
              </a:spcBef>
              <a:buNone/>
            </a:pPr>
            <a:r>
              <a:rPr lang="en-US" sz="3200" b="1" dirty="0">
                <a:solidFill>
                  <a:schemeClr val="tx1"/>
                </a:solidFill>
                <a:cs typeface="Arial" panose="020B0604020202020204" pitchFamily="34" charset="0"/>
              </a:rPr>
              <a:t>“According to my righteousness”</a:t>
            </a:r>
            <a:endParaRPr lang="en-US" sz="2800" b="1" dirty="0">
              <a:solidFill>
                <a:schemeClr val="tx1"/>
              </a:solidFill>
              <a:cs typeface="Arial" panose="020B0604020202020204" pitchFamily="34" charset="0"/>
            </a:endParaRPr>
          </a:p>
          <a:p>
            <a:pPr>
              <a:lnSpc>
                <a:spcPct val="87000"/>
              </a:lnSpc>
              <a:spcBef>
                <a:spcPts val="0"/>
              </a:spcBef>
            </a:pPr>
            <a:r>
              <a:rPr lang="en-US" sz="2800" dirty="0">
                <a:solidFill>
                  <a:schemeClr val="tx1"/>
                </a:solidFill>
                <a:cs typeface="Arial" panose="020B0604020202020204" pitchFamily="34" charset="0"/>
              </a:rPr>
              <a:t>Righteousness – adhering to what is required – conduct that is right in God’s eyes. </a:t>
            </a:r>
          </a:p>
          <a:p>
            <a:pPr>
              <a:lnSpc>
                <a:spcPct val="87000"/>
              </a:lnSpc>
              <a:spcBef>
                <a:spcPts val="0"/>
              </a:spcBef>
            </a:pPr>
            <a:r>
              <a:rPr lang="en-US" sz="2800" dirty="0">
                <a:solidFill>
                  <a:schemeClr val="tx1"/>
                </a:solidFill>
                <a:cs typeface="Arial" panose="020B0604020202020204" pitchFamily="34" charset="0"/>
              </a:rPr>
              <a:t>However, one can go through the motions and not be righteous</a:t>
            </a:r>
          </a:p>
          <a:p>
            <a:pPr lvl="1">
              <a:lnSpc>
                <a:spcPct val="87000"/>
              </a:lnSpc>
              <a:spcBef>
                <a:spcPts val="0"/>
              </a:spcBef>
            </a:pPr>
            <a:r>
              <a:rPr lang="en-US" sz="2800" dirty="0">
                <a:solidFill>
                  <a:schemeClr val="tx1"/>
                </a:solidFill>
                <a:cs typeface="Arial" panose="020B0604020202020204" pitchFamily="34" charset="0"/>
              </a:rPr>
              <a:t>Wrong standard</a:t>
            </a:r>
          </a:p>
          <a:p>
            <a:pPr lvl="2">
              <a:lnSpc>
                <a:spcPct val="87000"/>
              </a:lnSpc>
              <a:spcBef>
                <a:spcPts val="0"/>
              </a:spcBef>
            </a:pPr>
            <a:r>
              <a:rPr lang="en-US" sz="2800" dirty="0">
                <a:solidFill>
                  <a:schemeClr val="tx1"/>
                </a:solidFill>
                <a:cs typeface="Arial" panose="020B0604020202020204" pitchFamily="34" charset="0"/>
              </a:rPr>
              <a:t>John 17:17 – “your word is truth”</a:t>
            </a:r>
          </a:p>
          <a:p>
            <a:pPr lvl="1">
              <a:lnSpc>
                <a:spcPct val="87000"/>
              </a:lnSpc>
              <a:spcBef>
                <a:spcPts val="0"/>
              </a:spcBef>
            </a:pPr>
            <a:r>
              <a:rPr lang="en-US" sz="2800" dirty="0">
                <a:solidFill>
                  <a:schemeClr val="tx1"/>
                </a:solidFill>
                <a:cs typeface="Arial" panose="020B0604020202020204" pitchFamily="34" charset="0"/>
              </a:rPr>
              <a:t>“Faith” is only outward</a:t>
            </a:r>
          </a:p>
          <a:p>
            <a:pPr lvl="2">
              <a:lnSpc>
                <a:spcPct val="87000"/>
              </a:lnSpc>
              <a:spcBef>
                <a:spcPts val="0"/>
              </a:spcBef>
            </a:pPr>
            <a:r>
              <a:rPr lang="en-US" sz="2800" dirty="0">
                <a:solidFill>
                  <a:schemeClr val="tx1"/>
                </a:solidFill>
                <a:cs typeface="Arial" panose="020B0604020202020204" pitchFamily="34" charset="0"/>
              </a:rPr>
              <a:t>cf. James 1:21 – “… the implanted word”</a:t>
            </a:r>
          </a:p>
          <a:p>
            <a:pPr lvl="1">
              <a:lnSpc>
                <a:spcPct val="87000"/>
              </a:lnSpc>
              <a:spcBef>
                <a:spcPts val="0"/>
              </a:spcBef>
            </a:pPr>
            <a:r>
              <a:rPr lang="en-US" sz="2800" dirty="0">
                <a:solidFill>
                  <a:schemeClr val="tx1"/>
                </a:solidFill>
                <a:cs typeface="Arial" panose="020B0604020202020204" pitchFamily="34" charset="0"/>
              </a:rPr>
              <a:t>Romans 10:1-4 – “… not according to knowledge”</a:t>
            </a:r>
          </a:p>
        </p:txBody>
      </p:sp>
    </p:spTree>
    <p:extLst>
      <p:ext uri="{BB962C8B-B14F-4D97-AF65-F5344CB8AC3E}">
        <p14:creationId xmlns:p14="http://schemas.microsoft.com/office/powerpoint/2010/main" val="229728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3F13B-1BAC-CCCE-A112-33FB21026E6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0A5E45-1B35-1D81-6E9A-8C01CAF8A74A}"/>
              </a:ext>
            </a:extLst>
          </p:cNvPr>
          <p:cNvSpPr>
            <a:spLocks noGrp="1"/>
          </p:cNvSpPr>
          <p:nvPr>
            <p:ph idx="1"/>
          </p:nvPr>
        </p:nvSpPr>
        <p:spPr>
          <a:xfrm>
            <a:off x="1280160" y="1371600"/>
            <a:ext cx="7315200" cy="3123932"/>
          </a:xfrm>
        </p:spPr>
        <p:txBody>
          <a:bodyPr>
            <a:spAutoFit/>
          </a:bodyPr>
          <a:lstStyle/>
          <a:p>
            <a:pPr marL="0" indent="0">
              <a:buNone/>
            </a:pPr>
            <a:r>
              <a:rPr lang="en-US" sz="3200" b="1" dirty="0">
                <a:solidFill>
                  <a:schemeClr val="tx1"/>
                </a:solidFill>
                <a:cs typeface="Arial" panose="020B0604020202020204" pitchFamily="34" charset="0"/>
              </a:rPr>
              <a:t>“According to my righteousness”</a:t>
            </a:r>
            <a:endParaRPr lang="en-US" sz="3200" i="1" dirty="0">
              <a:solidFill>
                <a:schemeClr val="tx1"/>
              </a:solidFill>
              <a:cs typeface="Arial" panose="020B0604020202020204" pitchFamily="34" charset="0"/>
            </a:endParaRPr>
          </a:p>
          <a:p>
            <a:r>
              <a:rPr lang="en-US" sz="2800" dirty="0">
                <a:solidFill>
                  <a:schemeClr val="tx1"/>
                </a:solidFill>
                <a:cs typeface="Arial" panose="020B0604020202020204" pitchFamily="34" charset="0"/>
              </a:rPr>
              <a:t>David’s righteousness was from his heart.</a:t>
            </a:r>
          </a:p>
          <a:p>
            <a:pPr lvl="1"/>
            <a:r>
              <a:rPr lang="en-US" sz="2800" dirty="0">
                <a:solidFill>
                  <a:schemeClr val="tx1"/>
                </a:solidFill>
                <a:cs typeface="Arial" panose="020B0604020202020204" pitchFamily="34" charset="0"/>
              </a:rPr>
              <a:t>I Samuel 13:13-14 – “… a man after his own heart”</a:t>
            </a:r>
          </a:p>
          <a:p>
            <a:pPr lvl="1"/>
            <a:r>
              <a:rPr lang="en-US" sz="2800" dirty="0">
                <a:solidFill>
                  <a:schemeClr val="tx1"/>
                </a:solidFill>
                <a:cs typeface="Arial" panose="020B0604020202020204" pitchFamily="34" charset="0"/>
              </a:rPr>
              <a:t>Acts 13:22 – “a man after my heart”</a:t>
            </a:r>
          </a:p>
        </p:txBody>
      </p:sp>
      <p:sp>
        <p:nvSpPr>
          <p:cNvPr id="6" name="Title 1">
            <a:extLst>
              <a:ext uri="{FF2B5EF4-FFF2-40B4-BE49-F238E27FC236}">
                <a16:creationId xmlns:a16="http://schemas.microsoft.com/office/drawing/2014/main" id="{C9310A2F-0ECE-622F-5139-FFAB11CC9F44}"/>
              </a:ext>
            </a:extLst>
          </p:cNvPr>
          <p:cNvSpPr>
            <a:spLocks noGrp="1"/>
          </p:cNvSpPr>
          <p:nvPr>
            <p:ph type="title"/>
          </p:nvPr>
        </p:nvSpPr>
        <p:spPr>
          <a:xfrm>
            <a:off x="1280160" y="612648"/>
            <a:ext cx="6949440" cy="707886"/>
          </a:xfrm>
          <a:ln>
            <a:noFill/>
          </a:ln>
        </p:spPr>
        <p:txBody>
          <a:bodyPr>
            <a:spAutoFit/>
          </a:bodyPr>
          <a:lstStyle/>
          <a:p>
            <a:r>
              <a:rPr lang="en-US" sz="4000" b="1" cap="none" dirty="0">
                <a:solidFill>
                  <a:schemeClr val="tx1"/>
                </a:solidFill>
              </a:rPr>
              <a:t>“He delighted in me”</a:t>
            </a:r>
          </a:p>
        </p:txBody>
      </p:sp>
    </p:spTree>
    <p:extLst>
      <p:ext uri="{BB962C8B-B14F-4D97-AF65-F5344CB8AC3E}">
        <p14:creationId xmlns:p14="http://schemas.microsoft.com/office/powerpoint/2010/main" val="398600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E4CE85-24D0-2134-6439-1ACAEE27FFB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156867-023E-C91B-2E62-A2807CDF64DF}"/>
              </a:ext>
            </a:extLst>
          </p:cNvPr>
          <p:cNvSpPr>
            <a:spLocks noGrp="1"/>
          </p:cNvSpPr>
          <p:nvPr>
            <p:ph idx="1"/>
          </p:nvPr>
        </p:nvSpPr>
        <p:spPr>
          <a:xfrm>
            <a:off x="1280159" y="1371600"/>
            <a:ext cx="7450885" cy="4478149"/>
          </a:xfrm>
          <a:ln>
            <a:noFill/>
          </a:ln>
        </p:spPr>
        <p:txBody>
          <a:bodyPr wrap="square">
            <a:spAutoFit/>
          </a:bodyPr>
          <a:lstStyle/>
          <a:p>
            <a:pPr marL="176213" indent="-176213">
              <a:buNone/>
            </a:pPr>
            <a:r>
              <a:rPr lang="en-US" sz="3200" b="1" dirty="0">
                <a:solidFill>
                  <a:schemeClr val="tx1"/>
                </a:solidFill>
                <a:cs typeface="Arial" panose="020B0604020202020204" pitchFamily="34" charset="0"/>
              </a:rPr>
              <a:t>“According to the cleanness of my hands”</a:t>
            </a:r>
            <a:endParaRPr lang="en-US" sz="2800" b="1" dirty="0">
              <a:solidFill>
                <a:schemeClr val="tx1"/>
              </a:solidFill>
              <a:cs typeface="Arial" panose="020B0604020202020204" pitchFamily="34" charset="0"/>
            </a:endParaRPr>
          </a:p>
          <a:p>
            <a:r>
              <a:rPr lang="en-US" sz="2800" dirty="0">
                <a:solidFill>
                  <a:schemeClr val="tx1"/>
                </a:solidFill>
                <a:cs typeface="Arial" panose="020B0604020202020204" pitchFamily="34" charset="0"/>
              </a:rPr>
              <a:t>This a legal term meaning someone had no part in something wrongful</a:t>
            </a:r>
          </a:p>
          <a:p>
            <a:r>
              <a:rPr lang="en-US" sz="2800" dirty="0">
                <a:solidFill>
                  <a:schemeClr val="tx1"/>
                </a:solidFill>
                <a:cs typeface="Arial" panose="020B0604020202020204" pitchFamily="34" charset="0"/>
              </a:rPr>
              <a:t>Biblically, it describes one who is innocent, either in a given situation or his overall manner of life. He has not participated in something evil. </a:t>
            </a:r>
          </a:p>
          <a:p>
            <a:r>
              <a:rPr lang="en-US" sz="2800" dirty="0">
                <a:solidFill>
                  <a:schemeClr val="tx1"/>
                </a:solidFill>
                <a:cs typeface="Arial" panose="020B0604020202020204" pitchFamily="34" charset="0"/>
              </a:rPr>
              <a:t>cf. James 4:7-10 – “Cleanse your hands”</a:t>
            </a:r>
          </a:p>
        </p:txBody>
      </p:sp>
      <p:sp>
        <p:nvSpPr>
          <p:cNvPr id="6" name="Title 1">
            <a:extLst>
              <a:ext uri="{FF2B5EF4-FFF2-40B4-BE49-F238E27FC236}">
                <a16:creationId xmlns:a16="http://schemas.microsoft.com/office/drawing/2014/main" id="{F4C9B3BF-9CCE-EEC5-6FF4-342EC84A9AFC}"/>
              </a:ext>
            </a:extLst>
          </p:cNvPr>
          <p:cNvSpPr>
            <a:spLocks noGrp="1"/>
          </p:cNvSpPr>
          <p:nvPr>
            <p:ph type="title"/>
          </p:nvPr>
        </p:nvSpPr>
        <p:spPr>
          <a:xfrm>
            <a:off x="1280160" y="612648"/>
            <a:ext cx="6949440" cy="707886"/>
          </a:xfrm>
          <a:ln>
            <a:noFill/>
          </a:ln>
        </p:spPr>
        <p:txBody>
          <a:bodyPr>
            <a:spAutoFit/>
          </a:bodyPr>
          <a:lstStyle/>
          <a:p>
            <a:r>
              <a:rPr lang="en-US" sz="4000" b="1" cap="none" dirty="0">
                <a:solidFill>
                  <a:schemeClr val="tx1"/>
                </a:solidFill>
              </a:rPr>
              <a:t>“He delighted in me”</a:t>
            </a:r>
          </a:p>
        </p:txBody>
      </p:sp>
    </p:spTree>
    <p:extLst>
      <p:ext uri="{BB962C8B-B14F-4D97-AF65-F5344CB8AC3E}">
        <p14:creationId xmlns:p14="http://schemas.microsoft.com/office/powerpoint/2010/main" val="2098381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1D21A0-04F9-9706-CFEC-E6842EF1166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0C11C9-F21C-3729-B0E6-1CAC4EF011E5}"/>
              </a:ext>
            </a:extLst>
          </p:cNvPr>
          <p:cNvSpPr>
            <a:spLocks noGrp="1"/>
          </p:cNvSpPr>
          <p:nvPr>
            <p:ph idx="1"/>
          </p:nvPr>
        </p:nvSpPr>
        <p:spPr>
          <a:xfrm>
            <a:off x="1280160" y="1371600"/>
            <a:ext cx="7315200" cy="5468164"/>
          </a:xfrm>
          <a:ln>
            <a:noFill/>
          </a:ln>
        </p:spPr>
        <p:txBody>
          <a:bodyPr>
            <a:spAutoFit/>
          </a:bodyPr>
          <a:lstStyle/>
          <a:p>
            <a:pPr marL="176213" indent="-176213">
              <a:buNone/>
            </a:pPr>
            <a:r>
              <a:rPr lang="en-US" sz="3200" b="1" dirty="0">
                <a:solidFill>
                  <a:schemeClr val="tx1"/>
                </a:solidFill>
                <a:cs typeface="Arial" panose="020B0604020202020204" pitchFamily="34" charset="0"/>
              </a:rPr>
              <a:t>“According to the cleanness of my hands”</a:t>
            </a:r>
            <a:endParaRPr lang="en-US" sz="2800" dirty="0">
              <a:solidFill>
                <a:schemeClr val="tx1"/>
              </a:solidFill>
              <a:cs typeface="Arial" panose="020B0604020202020204" pitchFamily="34" charset="0"/>
            </a:endParaRPr>
          </a:p>
          <a:p>
            <a:r>
              <a:rPr lang="en-US" sz="2800" dirty="0">
                <a:solidFill>
                  <a:schemeClr val="tx1"/>
                </a:solidFill>
                <a:cs typeface="Arial" panose="020B0604020202020204" pitchFamily="34" charset="0"/>
              </a:rPr>
              <a:t>David is declaring that he acted honestly with others</a:t>
            </a:r>
          </a:p>
          <a:p>
            <a:pPr lvl="1"/>
            <a:r>
              <a:rPr lang="en-US" sz="2800" dirty="0">
                <a:solidFill>
                  <a:schemeClr val="tx1"/>
                </a:solidFill>
                <a:cs typeface="Arial" panose="020B0604020202020204" pitchFamily="34" charset="0"/>
              </a:rPr>
              <a:t>cf. I Kings 15:5 – “… David did what was right in the eyes of the Lord …”</a:t>
            </a:r>
          </a:p>
          <a:p>
            <a:r>
              <a:rPr lang="en-US" sz="2800" dirty="0">
                <a:solidFill>
                  <a:schemeClr val="tx1"/>
                </a:solidFill>
                <a:cs typeface="Arial" panose="020B0604020202020204" pitchFamily="34" charset="0"/>
              </a:rPr>
              <a:t>We need to be living with “clean hands,” doing our best to live without sinning</a:t>
            </a:r>
          </a:p>
          <a:p>
            <a:pPr lvl="1"/>
            <a:r>
              <a:rPr lang="en-US" sz="2800" dirty="0">
                <a:solidFill>
                  <a:schemeClr val="tx1"/>
                </a:solidFill>
                <a:cs typeface="Arial" panose="020B0604020202020204" pitchFamily="34" charset="0"/>
              </a:rPr>
              <a:t>Hebrews 10:19-23 – “let us draw near with a true heart …”</a:t>
            </a:r>
          </a:p>
        </p:txBody>
      </p:sp>
      <p:sp>
        <p:nvSpPr>
          <p:cNvPr id="6" name="Title 1">
            <a:extLst>
              <a:ext uri="{FF2B5EF4-FFF2-40B4-BE49-F238E27FC236}">
                <a16:creationId xmlns:a16="http://schemas.microsoft.com/office/drawing/2014/main" id="{3C520B05-A7A7-4990-08CE-4D6E8FD882BC}"/>
              </a:ext>
            </a:extLst>
          </p:cNvPr>
          <p:cNvSpPr>
            <a:spLocks noGrp="1"/>
          </p:cNvSpPr>
          <p:nvPr>
            <p:ph type="title"/>
          </p:nvPr>
        </p:nvSpPr>
        <p:spPr>
          <a:xfrm>
            <a:off x="1280160" y="612648"/>
            <a:ext cx="6949440" cy="707886"/>
          </a:xfrm>
          <a:ln>
            <a:noFill/>
          </a:ln>
        </p:spPr>
        <p:txBody>
          <a:bodyPr>
            <a:spAutoFit/>
          </a:bodyPr>
          <a:lstStyle/>
          <a:p>
            <a:r>
              <a:rPr lang="en-US" sz="4000" b="1" cap="none" dirty="0">
                <a:solidFill>
                  <a:schemeClr val="tx1"/>
                </a:solidFill>
              </a:rPr>
              <a:t>“He delighted in me”</a:t>
            </a:r>
          </a:p>
        </p:txBody>
      </p:sp>
    </p:spTree>
    <p:extLst>
      <p:ext uri="{BB962C8B-B14F-4D97-AF65-F5344CB8AC3E}">
        <p14:creationId xmlns:p14="http://schemas.microsoft.com/office/powerpoint/2010/main" val="244237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6BCF4-E01C-6609-AF4C-62E703B5811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DF23F3-266E-4D2F-2E09-D9A93300D6E9}"/>
              </a:ext>
            </a:extLst>
          </p:cNvPr>
          <p:cNvSpPr>
            <a:spLocks noGrp="1"/>
          </p:cNvSpPr>
          <p:nvPr>
            <p:ph idx="1"/>
          </p:nvPr>
        </p:nvSpPr>
        <p:spPr>
          <a:xfrm>
            <a:off x="1280160" y="1371600"/>
            <a:ext cx="7315200" cy="5324535"/>
          </a:xfrm>
          <a:ln>
            <a:noFill/>
          </a:ln>
        </p:spPr>
        <p:txBody>
          <a:bodyPr>
            <a:spAutoFit/>
          </a:bodyPr>
          <a:lstStyle/>
          <a:p>
            <a:pPr marL="0" indent="0">
              <a:spcBef>
                <a:spcPts val="0"/>
              </a:spcBef>
              <a:buNone/>
            </a:pPr>
            <a:r>
              <a:rPr lang="en-US" sz="3200" b="1" dirty="0">
                <a:solidFill>
                  <a:schemeClr val="tx1"/>
                </a:solidFill>
                <a:cs typeface="Arial" panose="020B0604020202020204" pitchFamily="34" charset="0"/>
              </a:rPr>
              <a:t>“I have kept the ways of the Lord”</a:t>
            </a:r>
            <a:endParaRPr lang="en-US" sz="2800" b="1" dirty="0">
              <a:solidFill>
                <a:schemeClr val="tx1"/>
              </a:solidFill>
              <a:cs typeface="Arial" panose="020B0604020202020204" pitchFamily="34" charset="0"/>
            </a:endParaRPr>
          </a:p>
          <a:p>
            <a:pPr>
              <a:spcBef>
                <a:spcPts val="0"/>
              </a:spcBef>
            </a:pPr>
            <a:r>
              <a:rPr lang="en-US" sz="2800" dirty="0">
                <a:solidFill>
                  <a:schemeClr val="tx1"/>
                </a:solidFill>
                <a:cs typeface="Arial" panose="020B0604020202020204" pitchFamily="34" charset="0"/>
              </a:rPr>
              <a:t>God delights in those who obey Him </a:t>
            </a:r>
          </a:p>
          <a:p>
            <a:pPr lvl="1">
              <a:spcBef>
                <a:spcPts val="0"/>
              </a:spcBef>
            </a:pPr>
            <a:r>
              <a:rPr lang="en-US" sz="2800" dirty="0">
                <a:solidFill>
                  <a:schemeClr val="tx1"/>
                </a:solidFill>
                <a:cs typeface="Arial" panose="020B0604020202020204" pitchFamily="34" charset="0"/>
              </a:rPr>
              <a:t>Luke 6:47-48 – “… hears my words and does them”</a:t>
            </a:r>
          </a:p>
          <a:p>
            <a:pPr lvl="1">
              <a:spcBef>
                <a:spcPts val="0"/>
              </a:spcBef>
            </a:pPr>
            <a:r>
              <a:rPr lang="en-US" sz="2800" dirty="0">
                <a:solidFill>
                  <a:schemeClr val="tx1"/>
                </a:solidFill>
                <a:cs typeface="Arial" panose="020B0604020202020204" pitchFamily="34" charset="0"/>
              </a:rPr>
              <a:t>James 1:22-25 – “he will be blessed in his doing”</a:t>
            </a:r>
          </a:p>
          <a:p>
            <a:pPr>
              <a:spcBef>
                <a:spcPts val="0"/>
              </a:spcBef>
            </a:pPr>
            <a:r>
              <a:rPr lang="en-US" sz="2800" dirty="0">
                <a:solidFill>
                  <a:schemeClr val="tx1"/>
                </a:solidFill>
                <a:cs typeface="Arial" panose="020B0604020202020204" pitchFamily="34" charset="0"/>
              </a:rPr>
              <a:t>Faithful – one upon whom God can depend</a:t>
            </a:r>
          </a:p>
          <a:p>
            <a:pPr lvl="1">
              <a:spcBef>
                <a:spcPts val="0"/>
              </a:spcBef>
            </a:pPr>
            <a:r>
              <a:rPr lang="en-US" sz="2800" dirty="0">
                <a:solidFill>
                  <a:schemeClr val="tx1"/>
                </a:solidFill>
                <a:cs typeface="Arial" panose="020B0604020202020204" pitchFamily="34" charset="0"/>
              </a:rPr>
              <a:t>I Corinthians 4:1-2 – “… stewards of the mysteries of God”</a:t>
            </a:r>
          </a:p>
          <a:p>
            <a:pPr lvl="1">
              <a:spcBef>
                <a:spcPts val="0"/>
              </a:spcBef>
            </a:pPr>
            <a:r>
              <a:rPr lang="en-US" sz="2800" dirty="0">
                <a:solidFill>
                  <a:schemeClr val="tx1"/>
                </a:solidFill>
                <a:cs typeface="Arial" panose="020B0604020202020204" pitchFamily="34" charset="0"/>
              </a:rPr>
              <a:t>II Timothy 2:1-2 – “… entrust to faithful men …”</a:t>
            </a:r>
          </a:p>
        </p:txBody>
      </p:sp>
      <p:sp>
        <p:nvSpPr>
          <p:cNvPr id="6" name="Title 1">
            <a:extLst>
              <a:ext uri="{FF2B5EF4-FFF2-40B4-BE49-F238E27FC236}">
                <a16:creationId xmlns:a16="http://schemas.microsoft.com/office/drawing/2014/main" id="{B519718F-5E5F-F849-0E46-E6F28913F5D5}"/>
              </a:ext>
            </a:extLst>
          </p:cNvPr>
          <p:cNvSpPr>
            <a:spLocks noGrp="1"/>
          </p:cNvSpPr>
          <p:nvPr>
            <p:ph type="title"/>
          </p:nvPr>
        </p:nvSpPr>
        <p:spPr>
          <a:xfrm>
            <a:off x="1280160" y="612648"/>
            <a:ext cx="6949440" cy="707886"/>
          </a:xfrm>
          <a:ln>
            <a:noFill/>
          </a:ln>
        </p:spPr>
        <p:txBody>
          <a:bodyPr>
            <a:spAutoFit/>
          </a:bodyPr>
          <a:lstStyle/>
          <a:p>
            <a:r>
              <a:rPr lang="en-US" sz="4000" b="1" cap="none" dirty="0">
                <a:solidFill>
                  <a:schemeClr val="tx1"/>
                </a:solidFill>
              </a:rPr>
              <a:t>“He delighted in me”</a:t>
            </a:r>
          </a:p>
        </p:txBody>
      </p:sp>
    </p:spTree>
    <p:extLst>
      <p:ext uri="{BB962C8B-B14F-4D97-AF65-F5344CB8AC3E}">
        <p14:creationId xmlns:p14="http://schemas.microsoft.com/office/powerpoint/2010/main" val="1982889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E770B-5C6C-3448-C4BB-5BC71967069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741BCA-7209-CCF7-1519-DCE08110679C}"/>
              </a:ext>
            </a:extLst>
          </p:cNvPr>
          <p:cNvSpPr>
            <a:spLocks noGrp="1"/>
          </p:cNvSpPr>
          <p:nvPr>
            <p:ph idx="1"/>
          </p:nvPr>
        </p:nvSpPr>
        <p:spPr>
          <a:xfrm>
            <a:off x="1280160" y="1371600"/>
            <a:ext cx="7315200" cy="5278368"/>
          </a:xfrm>
          <a:ln>
            <a:noFill/>
          </a:ln>
        </p:spPr>
        <p:txBody>
          <a:bodyPr wrap="square">
            <a:spAutoFit/>
          </a:bodyPr>
          <a:lstStyle/>
          <a:p>
            <a:pPr marL="0" indent="0">
              <a:spcBef>
                <a:spcPts val="600"/>
              </a:spcBef>
              <a:buNone/>
            </a:pPr>
            <a:r>
              <a:rPr lang="en-US" sz="3200" b="1" dirty="0">
                <a:solidFill>
                  <a:schemeClr val="tx1"/>
                </a:solidFill>
                <a:cs typeface="Arial" panose="020B0604020202020204" pitchFamily="34" charset="0"/>
              </a:rPr>
              <a:t>“[I] have not wickedly departed …”</a:t>
            </a:r>
            <a:endParaRPr lang="en-US" sz="2800" b="1" dirty="0">
              <a:solidFill>
                <a:schemeClr val="tx1"/>
              </a:solidFill>
              <a:cs typeface="Arial" panose="020B0604020202020204" pitchFamily="34" charset="0"/>
            </a:endParaRPr>
          </a:p>
          <a:p>
            <a:pPr>
              <a:spcBef>
                <a:spcPts val="600"/>
              </a:spcBef>
            </a:pPr>
            <a:r>
              <a:rPr lang="en-US" sz="2800" dirty="0">
                <a:solidFill>
                  <a:schemeClr val="tx1"/>
                </a:solidFill>
                <a:cs typeface="Arial" panose="020B0604020202020204" pitchFamily="34" charset="0"/>
              </a:rPr>
              <a:t>David was not rebellious, hypocritical, or corrupt.</a:t>
            </a:r>
          </a:p>
          <a:p>
            <a:pPr lvl="1">
              <a:spcBef>
                <a:spcPts val="600"/>
              </a:spcBef>
            </a:pPr>
            <a:r>
              <a:rPr lang="en-US" sz="2800" dirty="0">
                <a:solidFill>
                  <a:schemeClr val="tx1"/>
                </a:solidFill>
                <a:cs typeface="Arial" panose="020B0604020202020204" pitchFamily="34" charset="0"/>
              </a:rPr>
              <a:t>God does not delight in those living wickedly or hypocritically</a:t>
            </a:r>
          </a:p>
          <a:p>
            <a:pPr lvl="2">
              <a:spcBef>
                <a:spcPts val="600"/>
              </a:spcBef>
            </a:pPr>
            <a:r>
              <a:rPr lang="en-US" sz="2800" dirty="0">
                <a:solidFill>
                  <a:schemeClr val="tx1"/>
                </a:solidFill>
                <a:cs typeface="Arial" panose="020B0604020202020204" pitchFamily="34" charset="0"/>
              </a:rPr>
              <a:t>Jeremiah 6:10 – “… they take no pleasure in it” (cf. Titus 1:15-16)</a:t>
            </a:r>
          </a:p>
          <a:p>
            <a:pPr lvl="2">
              <a:spcBef>
                <a:spcPts val="600"/>
              </a:spcBef>
            </a:pPr>
            <a:r>
              <a:rPr lang="en-US" sz="2800" dirty="0">
                <a:solidFill>
                  <a:schemeClr val="tx1"/>
                </a:solidFill>
                <a:cs typeface="Arial" panose="020B0604020202020204" pitchFamily="34" charset="0"/>
              </a:rPr>
              <a:t>Acts 8:22 – “Repent … of this wickedness …”</a:t>
            </a:r>
          </a:p>
          <a:p>
            <a:pPr lvl="2">
              <a:spcBef>
                <a:spcPts val="600"/>
              </a:spcBef>
            </a:pPr>
            <a:r>
              <a:rPr lang="en-US" sz="2800" dirty="0">
                <a:solidFill>
                  <a:schemeClr val="tx1"/>
                </a:solidFill>
                <a:cs typeface="Arial" panose="020B0604020202020204" pitchFamily="34" charset="0"/>
              </a:rPr>
              <a:t>James 1:8 – “a double-minded man”</a:t>
            </a:r>
          </a:p>
        </p:txBody>
      </p:sp>
      <p:sp>
        <p:nvSpPr>
          <p:cNvPr id="6" name="Title 1">
            <a:extLst>
              <a:ext uri="{FF2B5EF4-FFF2-40B4-BE49-F238E27FC236}">
                <a16:creationId xmlns:a16="http://schemas.microsoft.com/office/drawing/2014/main" id="{7485AB96-D43C-DD7C-90A5-3668E99A4C04}"/>
              </a:ext>
            </a:extLst>
          </p:cNvPr>
          <p:cNvSpPr>
            <a:spLocks noGrp="1"/>
          </p:cNvSpPr>
          <p:nvPr>
            <p:ph type="title"/>
          </p:nvPr>
        </p:nvSpPr>
        <p:spPr>
          <a:xfrm>
            <a:off x="1280160" y="612648"/>
            <a:ext cx="6949440" cy="707886"/>
          </a:xfrm>
          <a:ln>
            <a:noFill/>
          </a:ln>
        </p:spPr>
        <p:txBody>
          <a:bodyPr>
            <a:spAutoFit/>
          </a:bodyPr>
          <a:lstStyle/>
          <a:p>
            <a:r>
              <a:rPr lang="en-US" sz="4000" b="1" cap="none" dirty="0">
                <a:solidFill>
                  <a:schemeClr val="tx1"/>
                </a:solidFill>
              </a:rPr>
              <a:t>“He delighted in me”</a:t>
            </a:r>
          </a:p>
        </p:txBody>
      </p:sp>
    </p:spTree>
    <p:extLst>
      <p:ext uri="{BB962C8B-B14F-4D97-AF65-F5344CB8AC3E}">
        <p14:creationId xmlns:p14="http://schemas.microsoft.com/office/powerpoint/2010/main" val="335166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BB1BAD-05A0-670D-96BA-47BF2867612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BF2198-8ADB-FD1E-1177-D4652C863CA9}"/>
              </a:ext>
            </a:extLst>
          </p:cNvPr>
          <p:cNvSpPr>
            <a:spLocks noGrp="1"/>
          </p:cNvSpPr>
          <p:nvPr>
            <p:ph idx="1"/>
          </p:nvPr>
        </p:nvSpPr>
        <p:spPr>
          <a:xfrm>
            <a:off x="1280160" y="1371600"/>
            <a:ext cx="7391892" cy="4113947"/>
          </a:xfrm>
          <a:ln>
            <a:noFill/>
          </a:ln>
        </p:spPr>
        <p:txBody>
          <a:bodyPr wrap="square">
            <a:spAutoFit/>
          </a:bodyPr>
          <a:lstStyle/>
          <a:p>
            <a:pPr marL="0" indent="0">
              <a:buNone/>
            </a:pPr>
            <a:r>
              <a:rPr lang="en-US" sz="3200" b="1" dirty="0">
                <a:solidFill>
                  <a:schemeClr val="tx1"/>
                </a:solidFill>
                <a:cs typeface="Arial" panose="020B0604020202020204" pitchFamily="34" charset="0"/>
              </a:rPr>
              <a:t>“I was blameless before him”</a:t>
            </a:r>
            <a:endParaRPr lang="en-US" sz="2800" b="1" dirty="0">
              <a:solidFill>
                <a:schemeClr val="tx1"/>
              </a:solidFill>
              <a:cs typeface="Arial" panose="020B0604020202020204" pitchFamily="34" charset="0"/>
            </a:endParaRPr>
          </a:p>
          <a:p>
            <a:r>
              <a:rPr lang="en-US" sz="2800" dirty="0">
                <a:solidFill>
                  <a:schemeClr val="tx1"/>
                </a:solidFill>
                <a:cs typeface="Arial" panose="020B0604020202020204" pitchFamily="34" charset="0"/>
              </a:rPr>
              <a:t>Psalms 41:4 – “… I have sinned against you” [cf. II Samuel 12:13]</a:t>
            </a:r>
          </a:p>
          <a:p>
            <a:r>
              <a:rPr lang="en-US" sz="2800" dirty="0">
                <a:solidFill>
                  <a:schemeClr val="tx1"/>
                </a:solidFill>
                <a:cs typeface="Arial" panose="020B0604020202020204" pitchFamily="34" charset="0"/>
              </a:rPr>
              <a:t>Psalms 19:12-13 – “I shall be blameless”</a:t>
            </a:r>
          </a:p>
          <a:p>
            <a:r>
              <a:rPr lang="en-US" sz="2800" dirty="0">
                <a:solidFill>
                  <a:schemeClr val="tx1"/>
                </a:solidFill>
                <a:cs typeface="Arial" panose="020B0604020202020204" pitchFamily="34" charset="0"/>
              </a:rPr>
              <a:t>We have a Savior who can present us blameless</a:t>
            </a:r>
          </a:p>
          <a:p>
            <a:pPr lvl="1"/>
            <a:r>
              <a:rPr lang="en-US" sz="2800" dirty="0">
                <a:solidFill>
                  <a:schemeClr val="tx1"/>
                </a:solidFill>
                <a:cs typeface="Arial" panose="020B0604020202020204" pitchFamily="34" charset="0"/>
              </a:rPr>
              <a:t>Colossians 1:21-23 – “… present you holy and blameless …”</a:t>
            </a:r>
          </a:p>
        </p:txBody>
      </p:sp>
      <p:sp>
        <p:nvSpPr>
          <p:cNvPr id="6" name="Title 1">
            <a:extLst>
              <a:ext uri="{FF2B5EF4-FFF2-40B4-BE49-F238E27FC236}">
                <a16:creationId xmlns:a16="http://schemas.microsoft.com/office/drawing/2014/main" id="{421C5450-4D45-151D-8DBC-EFBEE680090D}"/>
              </a:ext>
            </a:extLst>
          </p:cNvPr>
          <p:cNvSpPr>
            <a:spLocks noGrp="1"/>
          </p:cNvSpPr>
          <p:nvPr>
            <p:ph type="title"/>
          </p:nvPr>
        </p:nvSpPr>
        <p:spPr>
          <a:xfrm>
            <a:off x="1280160" y="612648"/>
            <a:ext cx="6949440" cy="707886"/>
          </a:xfrm>
          <a:ln>
            <a:noFill/>
          </a:ln>
        </p:spPr>
        <p:txBody>
          <a:bodyPr>
            <a:spAutoFit/>
          </a:bodyPr>
          <a:lstStyle/>
          <a:p>
            <a:r>
              <a:rPr lang="en-US" sz="4000" b="1" cap="none" dirty="0">
                <a:solidFill>
                  <a:schemeClr val="tx1"/>
                </a:solidFill>
              </a:rPr>
              <a:t>“He delighted in me”</a:t>
            </a:r>
          </a:p>
        </p:txBody>
      </p:sp>
    </p:spTree>
    <p:extLst>
      <p:ext uri="{BB962C8B-B14F-4D97-AF65-F5344CB8AC3E}">
        <p14:creationId xmlns:p14="http://schemas.microsoft.com/office/powerpoint/2010/main" val="200066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1910</TotalTime>
  <Words>3685</Words>
  <Application>Microsoft Office PowerPoint</Application>
  <PresentationFormat>On-screen Show (4:3)</PresentationFormat>
  <Paragraphs>239</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Arial</vt:lpstr>
      <vt:lpstr>Century Gothic</vt:lpstr>
      <vt:lpstr>Wingdings 3</vt:lpstr>
      <vt:lpstr>Wisp</vt:lpstr>
      <vt:lpstr>In Whom Does God Delight? (Part 2)</vt:lpstr>
      <vt:lpstr>Previously</vt:lpstr>
      <vt:lpstr>“He delighted in me”</vt:lpstr>
      <vt:lpstr>“He delighted in me”</vt:lpstr>
      <vt:lpstr>“He delighted in me”</vt:lpstr>
      <vt:lpstr>“He delighted in me”</vt:lpstr>
      <vt:lpstr>“He delighted in me”</vt:lpstr>
      <vt:lpstr>“He delighted in me”</vt:lpstr>
      <vt:lpstr>“He delighted in me”</vt:lpstr>
      <vt:lpstr>“He delighted in me”</vt:lpstr>
      <vt:lpstr>“He delighted in me”</vt:lpstr>
      <vt:lpstr>“He delighted in me”</vt:lpstr>
      <vt:lpstr>In Whom Does God Delight?</vt:lpstr>
      <vt:lpstr>Obeying The Gospel</vt:lpstr>
      <vt:lpstr>Obeying The Gospel</vt:lpstr>
      <vt:lpstr>Obeying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Whom Does God Delight? (Part 2)</dc:title>
  <dc:creator>Richard Lidh; Tom Thornhill</dc:creator>
  <cp:lastModifiedBy>Richard Lidh</cp:lastModifiedBy>
  <cp:revision>13</cp:revision>
  <cp:lastPrinted>2025-08-17T04:16:42Z</cp:lastPrinted>
  <dcterms:created xsi:type="dcterms:W3CDTF">2025-07-19T00:20:27Z</dcterms:created>
  <dcterms:modified xsi:type="dcterms:W3CDTF">2025-08-19T02:11:30Z</dcterms:modified>
</cp:coreProperties>
</file>